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 id="2147483677" r:id="rId6"/>
  </p:sldMasterIdLst>
  <p:notesMasterIdLst>
    <p:notesMasterId r:id="rId47"/>
  </p:notesMasterIdLst>
  <p:sldIdLst>
    <p:sldId id="344" r:id="rId7"/>
    <p:sldId id="356" r:id="rId8"/>
    <p:sldId id="2736" r:id="rId9"/>
    <p:sldId id="1756" r:id="rId10"/>
    <p:sldId id="2784" r:id="rId11"/>
    <p:sldId id="2795" r:id="rId12"/>
    <p:sldId id="2798" r:id="rId13"/>
    <p:sldId id="2808" r:id="rId14"/>
    <p:sldId id="2814" r:id="rId15"/>
    <p:sldId id="2799" r:id="rId16"/>
    <p:sldId id="2815" r:id="rId17"/>
    <p:sldId id="2813" r:id="rId18"/>
    <p:sldId id="2852" r:id="rId19"/>
    <p:sldId id="2741" r:id="rId20"/>
    <p:sldId id="2836" r:id="rId21"/>
    <p:sldId id="2837" r:id="rId22"/>
    <p:sldId id="2824" r:id="rId23"/>
    <p:sldId id="2847" r:id="rId24"/>
    <p:sldId id="2832" r:id="rId25"/>
    <p:sldId id="2846" r:id="rId26"/>
    <p:sldId id="2743" r:id="rId27"/>
    <p:sldId id="2848" r:id="rId28"/>
    <p:sldId id="2843" r:id="rId29"/>
    <p:sldId id="2834" r:id="rId30"/>
    <p:sldId id="2734" r:id="rId31"/>
    <p:sldId id="2739" r:id="rId32"/>
    <p:sldId id="1762" r:id="rId33"/>
    <p:sldId id="2731" r:id="rId34"/>
    <p:sldId id="2830" r:id="rId35"/>
    <p:sldId id="2817" r:id="rId36"/>
    <p:sldId id="2825" r:id="rId37"/>
    <p:sldId id="303" r:id="rId38"/>
    <p:sldId id="2737" r:id="rId39"/>
    <p:sldId id="2844" r:id="rId40"/>
    <p:sldId id="2826" r:id="rId41"/>
    <p:sldId id="2851" r:id="rId42"/>
    <p:sldId id="2744" r:id="rId43"/>
    <p:sldId id="2850" r:id="rId44"/>
    <p:sldId id="2849" r:id="rId45"/>
    <p:sldId id="3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templates" id="{F1AD1BD5-663B-D747-8E45-6115975F7E6C}">
          <p14:sldIdLst>
            <p14:sldId id="344"/>
            <p14:sldId id="356"/>
            <p14:sldId id="2736"/>
            <p14:sldId id="1756"/>
            <p14:sldId id="2784"/>
            <p14:sldId id="2795"/>
            <p14:sldId id="2798"/>
            <p14:sldId id="2808"/>
            <p14:sldId id="2814"/>
            <p14:sldId id="2799"/>
            <p14:sldId id="2815"/>
            <p14:sldId id="2813"/>
            <p14:sldId id="2852"/>
            <p14:sldId id="2741"/>
            <p14:sldId id="2836"/>
            <p14:sldId id="2837"/>
            <p14:sldId id="2824"/>
            <p14:sldId id="2847"/>
            <p14:sldId id="2832"/>
            <p14:sldId id="2846"/>
            <p14:sldId id="2743"/>
            <p14:sldId id="2848"/>
            <p14:sldId id="2843"/>
            <p14:sldId id="2834"/>
            <p14:sldId id="2734"/>
            <p14:sldId id="2739"/>
            <p14:sldId id="1762"/>
            <p14:sldId id="2731"/>
            <p14:sldId id="2830"/>
            <p14:sldId id="2817"/>
            <p14:sldId id="2825"/>
            <p14:sldId id="303"/>
            <p14:sldId id="2737"/>
            <p14:sldId id="2844"/>
            <p14:sldId id="2826"/>
            <p14:sldId id="2851"/>
            <p14:sldId id="2744"/>
            <p14:sldId id="2850"/>
            <p14:sldId id="2849"/>
            <p14:sldId id="370"/>
          </p14:sldIdLst>
        </p14:section>
        <p14:section name="Chapter templates" id="{4F783D06-880F-C34A-95C2-49532C961107}">
          <p14:sldIdLst/>
        </p14:section>
        <p14:section name="Project Template" id="{A6599820-5295-DF4C-BFD2-EB3C2B42F257}">
          <p14:sldIdLst/>
        </p14:section>
        <p14:section name="Logos" id="{B02775FA-8DE8-0C47-B1A9-68FDE44B0191}">
          <p14:sldIdLst/>
        </p14:section>
        <p14:section name="Colours" id="{AD7FBB58-2896-3B45-B150-E7AABB4526F4}">
          <p14:sldIdLst/>
        </p14:section>
        <p14:section name="Infographics" id="{D62C37C1-AAA3-1546-86DB-1DC89C802AD7}">
          <p14:sldIdLst/>
        </p14:section>
        <p14:section name="Icons" id="{DE7317DF-9C24-4244-A5B6-1F1A7A3227D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523525-D967-C80D-F302-B4CE8EE18C3B}" name="Kuonen Colm" initials="KC" userId="S::colm.kuonen@hes-so.ch::2076f80c-7b3f-463f-bccd-c5d8f8b26a59" providerId="AD"/>
  <p188:author id="{820FA756-0D3D-6555-B92C-0594031CC00D}" name="Zimmermann Fiona" initials="ZF" userId="S::fiona.zimmerma@hes-so.ch::95119e45-33db-49ed-9c0d-d18137993e63" providerId="AD"/>
  <p188:author id="{6753536D-A568-6EAA-7833-0D942381AB0B}" name="Mastelic Joëlle" initials="MJ" userId="S::joelle.mastelic@hes-so.ch::9f902778-7045-4f43-81d1-b4c95782cfae" providerId="AD"/>
  <p188:author id="{29B6D2CC-0E22-55AD-8D55-4BD98344B488}" name="Ponomareva Anastasia" initials="PA" userId="S::anastasi.ponomare@hes-so.ch::6f8f1e16-cc32-4b6e-a739-18da6a7228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FFFFFF"/>
    <a:srgbClr val="F0B525"/>
    <a:srgbClr val="E7E6E6"/>
    <a:srgbClr val="13778E"/>
    <a:srgbClr val="5F3C7A"/>
    <a:srgbClr val="F1F2F2"/>
    <a:srgbClr val="33A390"/>
    <a:srgbClr val="DB6600"/>
    <a:srgbClr val="A53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D4F38-9929-486B-9638-26CEDA50E1D5}" v="273" dt="2023-04-05T20:43:20.729"/>
    <p1510:client id="{18593073-8B25-E0F2-EE04-224C056DC743}" v="4" dt="2023-06-26T11:40:33.216"/>
    <p1510:client id="{4829ADD8-B98B-9577-9371-363169EAD33C}" v="609" dt="2023-04-05T16:47:33.414"/>
    <p1510:client id="{5753067A-92E4-46EC-B36A-3C309A65B831}" v="13" dt="2023-04-05T12:17:54.432"/>
    <p1510:client id="{5F452183-D517-4523-95F4-7799EB29820B}" v="52" dt="2023-04-06T17:41:00.610"/>
    <p1510:client id="{6EFF48D4-0610-412E-ADAA-0CC4C005C5DE}" v="52" dt="2023-04-06T11:12:41.227"/>
    <p1510:client id="{7C74F106-3A1F-4E71-B1A9-0EDD47B19ECD}" v="3260" dt="2023-04-06T09:34:18.857"/>
    <p1510:client id="{A435E861-4CB3-4A67-BEDB-7864F6A7C747}" v="884" dt="2023-04-05T12:06:51.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03" autoAdjust="0"/>
  </p:normalViewPr>
  <p:slideViewPr>
    <p:cSldViewPr snapToGrid="0">
      <p:cViewPr varScale="1">
        <p:scale>
          <a:sx n="79" d="100"/>
          <a:sy n="79" d="100"/>
        </p:scale>
        <p:origin x="82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nomareva Anastasia" userId="S::anastasi.ponomare@hes-so.ch::6f8f1e16-cc32-4b6e-a739-18da6a7228dc" providerId="AD" clId="Web-{6F484740-8E5E-4C1B-9789-7EE35E3A8965}"/>
    <pc:docChg chg="addSld modSld sldOrd modSection">
      <pc:chgData name="Ponomareva Anastasia" userId="S::anastasi.ponomare@hes-so.ch::6f8f1e16-cc32-4b6e-a739-18da6a7228dc" providerId="AD" clId="Web-{6F484740-8E5E-4C1B-9789-7EE35E3A8965}" dt="2023-04-03T15:40:59.429" v="273"/>
      <pc:docMkLst>
        <pc:docMk/>
      </pc:docMkLst>
      <pc:sldChg chg="addSp modSp ord">
        <pc:chgData name="Ponomareva Anastasia" userId="S::anastasi.ponomare@hes-so.ch::6f8f1e16-cc32-4b6e-a739-18da6a7228dc" providerId="AD" clId="Web-{6F484740-8E5E-4C1B-9789-7EE35E3A8965}" dt="2023-04-03T15:40:59.429" v="273"/>
        <pc:sldMkLst>
          <pc:docMk/>
          <pc:sldMk cId="3343985612" sldId="330"/>
        </pc:sldMkLst>
        <pc:spChg chg="mod">
          <ac:chgData name="Ponomareva Anastasia" userId="S::anastasi.ponomare@hes-so.ch::6f8f1e16-cc32-4b6e-a739-18da6a7228dc" providerId="AD" clId="Web-{6F484740-8E5E-4C1B-9789-7EE35E3A8965}" dt="2023-04-03T13:46:21.491" v="156" actId="1076"/>
          <ac:spMkLst>
            <pc:docMk/>
            <pc:sldMk cId="3343985612" sldId="330"/>
            <ac:spMk id="2" creationId="{608B310C-7F95-D948-BF4A-049ADCBB783C}"/>
          </ac:spMkLst>
        </pc:spChg>
        <pc:spChg chg="mod">
          <ac:chgData name="Ponomareva Anastasia" userId="S::anastasi.ponomare@hes-so.ch::6f8f1e16-cc32-4b6e-a739-18da6a7228dc" providerId="AD" clId="Web-{6F484740-8E5E-4C1B-9789-7EE35E3A8965}" dt="2023-04-03T15:40:55.570" v="272" actId="1076"/>
          <ac:spMkLst>
            <pc:docMk/>
            <pc:sldMk cId="3343985612" sldId="330"/>
            <ac:spMk id="3" creationId="{4FA2CE77-D10F-77EC-EC9E-2E91BC20F18A}"/>
          </ac:spMkLst>
        </pc:spChg>
        <pc:spChg chg="add">
          <ac:chgData name="Ponomareva Anastasia" userId="S::anastasi.ponomare@hes-so.ch::6f8f1e16-cc32-4b6e-a739-18da6a7228dc" providerId="AD" clId="Web-{6F484740-8E5E-4C1B-9789-7EE35E3A8965}" dt="2023-04-03T15:40:59.429" v="273"/>
          <ac:spMkLst>
            <pc:docMk/>
            <pc:sldMk cId="3343985612" sldId="330"/>
            <ac:spMk id="9" creationId="{8CAB449B-1DFC-C199-AA18-5D99A937B282}"/>
          </ac:spMkLst>
        </pc:spChg>
      </pc:sldChg>
      <pc:sldChg chg="ord">
        <pc:chgData name="Ponomareva Anastasia" userId="S::anastasi.ponomare@hes-so.ch::6f8f1e16-cc32-4b6e-a739-18da6a7228dc" providerId="AD" clId="Web-{6F484740-8E5E-4C1B-9789-7EE35E3A8965}" dt="2023-04-03T13:49:08.993" v="171"/>
        <pc:sldMkLst>
          <pc:docMk/>
          <pc:sldMk cId="2513767588" sldId="2731"/>
        </pc:sldMkLst>
      </pc:sldChg>
      <pc:sldChg chg="ord">
        <pc:chgData name="Ponomareva Anastasia" userId="S::anastasi.ponomare@hes-so.ch::6f8f1e16-cc32-4b6e-a739-18da6a7228dc" providerId="AD" clId="Web-{6F484740-8E5E-4C1B-9789-7EE35E3A8965}" dt="2023-04-03T13:47:09.257" v="160"/>
        <pc:sldMkLst>
          <pc:docMk/>
          <pc:sldMk cId="3624880740" sldId="2739"/>
        </pc:sldMkLst>
      </pc:sldChg>
      <pc:sldChg chg="ord">
        <pc:chgData name="Ponomareva Anastasia" userId="S::anastasi.ponomare@hes-so.ch::6f8f1e16-cc32-4b6e-a739-18da6a7228dc" providerId="AD" clId="Web-{6F484740-8E5E-4C1B-9789-7EE35E3A8965}" dt="2023-04-03T13:47:57.539" v="169"/>
        <pc:sldMkLst>
          <pc:docMk/>
          <pc:sldMk cId="866970607" sldId="2740"/>
        </pc:sldMkLst>
      </pc:sldChg>
      <pc:sldChg chg="addSp delSp modSp ord modNotes">
        <pc:chgData name="Ponomareva Anastasia" userId="S::anastasi.ponomare@hes-so.ch::6f8f1e16-cc32-4b6e-a739-18da6a7228dc" providerId="AD" clId="Web-{6F484740-8E5E-4C1B-9789-7EE35E3A8965}" dt="2023-04-03T13:52:04.121" v="271" actId="1076"/>
        <pc:sldMkLst>
          <pc:docMk/>
          <pc:sldMk cId="2245522072" sldId="2741"/>
        </pc:sldMkLst>
        <pc:spChg chg="mod">
          <ac:chgData name="Ponomareva Anastasia" userId="S::anastasi.ponomare@hes-so.ch::6f8f1e16-cc32-4b6e-a739-18da6a7228dc" providerId="AD" clId="Web-{6F484740-8E5E-4C1B-9789-7EE35E3A8965}" dt="2023-04-03T13:39:14.563" v="13" actId="20577"/>
          <ac:spMkLst>
            <pc:docMk/>
            <pc:sldMk cId="2245522072" sldId="2741"/>
            <ac:spMk id="4" creationId="{6CB68B36-D2DB-987D-D6FE-E37CF3595236}"/>
          </ac:spMkLst>
        </pc:spChg>
        <pc:spChg chg="add">
          <ac:chgData name="Ponomareva Anastasia" userId="S::anastasi.ponomare@hes-so.ch::6f8f1e16-cc32-4b6e-a739-18da6a7228dc" providerId="AD" clId="Web-{6F484740-8E5E-4C1B-9789-7EE35E3A8965}" dt="2023-04-03T13:49:54.010" v="179"/>
          <ac:spMkLst>
            <pc:docMk/>
            <pc:sldMk cId="2245522072" sldId="2741"/>
            <ac:spMk id="5" creationId="{82E0C603-D66E-B3DD-0B0A-A740DA26F3C5}"/>
          </ac:spMkLst>
        </pc:spChg>
        <pc:spChg chg="add mod">
          <ac:chgData name="Ponomareva Anastasia" userId="S::anastasi.ponomare@hes-so.ch::6f8f1e16-cc32-4b6e-a739-18da6a7228dc" providerId="AD" clId="Web-{6F484740-8E5E-4C1B-9789-7EE35E3A8965}" dt="2023-04-03T13:52:04.121" v="271" actId="1076"/>
          <ac:spMkLst>
            <pc:docMk/>
            <pc:sldMk cId="2245522072" sldId="2741"/>
            <ac:spMk id="7" creationId="{CC3B3756-6BFB-9163-64BA-3C5469A9870E}"/>
          </ac:spMkLst>
        </pc:spChg>
        <pc:spChg chg="del">
          <ac:chgData name="Ponomareva Anastasia" userId="S::anastasi.ponomare@hes-so.ch::6f8f1e16-cc32-4b6e-a739-18da6a7228dc" providerId="AD" clId="Web-{6F484740-8E5E-4C1B-9789-7EE35E3A8965}" dt="2023-04-03T13:49:49.463" v="178"/>
          <ac:spMkLst>
            <pc:docMk/>
            <pc:sldMk cId="2245522072" sldId="2741"/>
            <ac:spMk id="8" creationId="{3C82C67E-3706-A7A6-E335-18B410D7AD4C}"/>
          </ac:spMkLst>
        </pc:spChg>
      </pc:sldChg>
      <pc:sldChg chg="modSp">
        <pc:chgData name="Ponomareva Anastasia" userId="S::anastasi.ponomare@hes-so.ch::6f8f1e16-cc32-4b6e-a739-18da6a7228dc" providerId="AD" clId="Web-{6F484740-8E5E-4C1B-9789-7EE35E3A8965}" dt="2023-04-03T13:47:21.976" v="166" actId="20577"/>
        <pc:sldMkLst>
          <pc:docMk/>
          <pc:sldMk cId="1706630085" sldId="2742"/>
        </pc:sldMkLst>
        <pc:spChg chg="mod">
          <ac:chgData name="Ponomareva Anastasia" userId="S::anastasi.ponomare@hes-so.ch::6f8f1e16-cc32-4b6e-a739-18da6a7228dc" providerId="AD" clId="Web-{6F484740-8E5E-4C1B-9789-7EE35E3A8965}" dt="2023-04-03T13:47:21.976" v="166" actId="20577"/>
          <ac:spMkLst>
            <pc:docMk/>
            <pc:sldMk cId="1706630085" sldId="2742"/>
            <ac:spMk id="4" creationId="{6CB68B36-D2DB-987D-D6FE-E37CF3595236}"/>
          </ac:spMkLst>
        </pc:spChg>
      </pc:sldChg>
      <pc:sldChg chg="addSp delSp modSp delCm modNotes">
        <pc:chgData name="Ponomareva Anastasia" userId="S::anastasi.ponomare@hes-so.ch::6f8f1e16-cc32-4b6e-a739-18da6a7228dc" providerId="AD" clId="Web-{6F484740-8E5E-4C1B-9789-7EE35E3A8965}" dt="2023-04-03T13:45:29.303" v="149"/>
        <pc:sldMkLst>
          <pc:docMk/>
          <pc:sldMk cId="1340082148" sldId="2743"/>
        </pc:sldMkLst>
        <pc:spChg chg="mod">
          <ac:chgData name="Ponomareva Anastasia" userId="S::anastasi.ponomare@hes-so.ch::6f8f1e16-cc32-4b6e-a739-18da6a7228dc" providerId="AD" clId="Web-{6F484740-8E5E-4C1B-9789-7EE35E3A8965}" dt="2023-04-03T13:43:40.676" v="91" actId="1076"/>
          <ac:spMkLst>
            <pc:docMk/>
            <pc:sldMk cId="1340082148" sldId="2743"/>
            <ac:spMk id="2" creationId="{C881959E-AAA8-4C4E-A1AD-4EDBEEAC7C65}"/>
          </ac:spMkLst>
        </pc:spChg>
        <pc:spChg chg="mod">
          <ac:chgData name="Ponomareva Anastasia" userId="S::anastasi.ponomare@hes-so.ch::6f8f1e16-cc32-4b6e-a739-18da6a7228dc" providerId="AD" clId="Web-{6F484740-8E5E-4C1B-9789-7EE35E3A8965}" dt="2023-04-03T13:44:20.802" v="115" actId="20577"/>
          <ac:spMkLst>
            <pc:docMk/>
            <pc:sldMk cId="1340082148" sldId="2743"/>
            <ac:spMk id="3" creationId="{9C5072D9-634A-6114-29EC-C646B5CE711A}"/>
          </ac:spMkLst>
        </pc:spChg>
        <pc:spChg chg="mod">
          <ac:chgData name="Ponomareva Anastasia" userId="S::anastasi.ponomare@hes-so.ch::6f8f1e16-cc32-4b6e-a739-18da6a7228dc" providerId="AD" clId="Web-{6F484740-8E5E-4C1B-9789-7EE35E3A8965}" dt="2023-04-03T13:43:26.067" v="87" actId="20577"/>
          <ac:spMkLst>
            <pc:docMk/>
            <pc:sldMk cId="1340082148" sldId="2743"/>
            <ac:spMk id="4" creationId="{6CB68B36-D2DB-987D-D6FE-E37CF3595236}"/>
          </ac:spMkLst>
        </pc:spChg>
        <pc:spChg chg="add">
          <ac:chgData name="Ponomareva Anastasia" userId="S::anastasi.ponomare@hes-so.ch::6f8f1e16-cc32-4b6e-a739-18da6a7228dc" providerId="AD" clId="Web-{6F484740-8E5E-4C1B-9789-7EE35E3A8965}" dt="2023-04-03T13:43:44.520" v="94"/>
          <ac:spMkLst>
            <pc:docMk/>
            <pc:sldMk cId="1340082148" sldId="2743"/>
            <ac:spMk id="7" creationId="{0C76975A-B428-E0CB-0DC5-23D7726EAD34}"/>
          </ac:spMkLst>
        </pc:spChg>
        <pc:spChg chg="del">
          <ac:chgData name="Ponomareva Anastasia" userId="S::anastasi.ponomare@hes-so.ch::6f8f1e16-cc32-4b6e-a739-18da6a7228dc" providerId="AD" clId="Web-{6F484740-8E5E-4C1B-9789-7EE35E3A8965}" dt="2023-04-03T13:43:30.801" v="88"/>
          <ac:spMkLst>
            <pc:docMk/>
            <pc:sldMk cId="1340082148" sldId="2743"/>
            <ac:spMk id="10" creationId="{066888D0-F356-E587-E74E-60199B01B50E}"/>
          </ac:spMkLst>
        </pc:spChg>
        <pc:spChg chg="del">
          <ac:chgData name="Ponomareva Anastasia" userId="S::anastasi.ponomare@hes-so.ch::6f8f1e16-cc32-4b6e-a739-18da6a7228dc" providerId="AD" clId="Web-{6F484740-8E5E-4C1B-9789-7EE35E3A8965}" dt="2023-04-03T13:43:44.082" v="93"/>
          <ac:spMkLst>
            <pc:docMk/>
            <pc:sldMk cId="1340082148" sldId="2743"/>
            <ac:spMk id="11" creationId="{A713E5BF-0F16-9948-C841-FD9FB803D6DA}"/>
          </ac:spMkLst>
        </pc:spChg>
        <pc:extLst>
          <p:ext xmlns:p="http://schemas.openxmlformats.org/presentationml/2006/main" uri="{D6D511B9-2390-475A-947B-AFAB55BFBCF1}">
            <pc226:cmChg xmlns:pc226="http://schemas.microsoft.com/office/powerpoint/2022/06/main/command" chg="del">
              <pc226:chgData name="Ponomareva Anastasia" userId="S::anastasi.ponomare@hes-so.ch::6f8f1e16-cc32-4b6e-a739-18da6a7228dc" providerId="AD" clId="Web-{6F484740-8E5E-4C1B-9789-7EE35E3A8965}" dt="2023-04-03T13:42:40.113" v="81"/>
              <pc2:cmMkLst xmlns:pc2="http://schemas.microsoft.com/office/powerpoint/2019/9/main/command">
                <pc:docMk/>
                <pc:sldMk cId="1340082148" sldId="2743"/>
                <pc2:cmMk id="{A1D4951B-C653-4D5A-A5C3-D71E1C92363A}"/>
              </pc2:cmMkLst>
            </pc226:cmChg>
          </p:ext>
        </pc:extLst>
      </pc:sldChg>
      <pc:sldChg chg="addSp delSp modNotes">
        <pc:chgData name="Ponomareva Anastasia" userId="S::anastasi.ponomare@hes-so.ch::6f8f1e16-cc32-4b6e-a739-18da6a7228dc" providerId="AD" clId="Web-{6F484740-8E5E-4C1B-9789-7EE35E3A8965}" dt="2023-04-03T13:42:30.159" v="80"/>
        <pc:sldMkLst>
          <pc:docMk/>
          <pc:sldMk cId="2087267621" sldId="2824"/>
        </pc:sldMkLst>
        <pc:spChg chg="del">
          <ac:chgData name="Ponomareva Anastasia" userId="S::anastasi.ponomare@hes-so.ch::6f8f1e16-cc32-4b6e-a739-18da6a7228dc" providerId="AD" clId="Web-{6F484740-8E5E-4C1B-9789-7EE35E3A8965}" dt="2023-04-03T13:42:29.519" v="79"/>
          <ac:spMkLst>
            <pc:docMk/>
            <pc:sldMk cId="2087267621" sldId="2824"/>
            <ac:spMk id="5" creationId="{E4F46C55-DE00-CFE0-5C5A-49FF17131520}"/>
          </ac:spMkLst>
        </pc:spChg>
        <pc:spChg chg="add">
          <ac:chgData name="Ponomareva Anastasia" userId="S::anastasi.ponomare@hes-so.ch::6f8f1e16-cc32-4b6e-a739-18da6a7228dc" providerId="AD" clId="Web-{6F484740-8E5E-4C1B-9789-7EE35E3A8965}" dt="2023-04-03T13:42:30.159" v="80"/>
          <ac:spMkLst>
            <pc:docMk/>
            <pc:sldMk cId="2087267621" sldId="2824"/>
            <ac:spMk id="6" creationId="{3A8E833F-AC47-A50E-98ED-A73F5093DA06}"/>
          </ac:spMkLst>
        </pc:spChg>
      </pc:sldChg>
      <pc:sldChg chg="delSp modSp">
        <pc:chgData name="Ponomareva Anastasia" userId="S::anastasi.ponomare@hes-so.ch::6f8f1e16-cc32-4b6e-a739-18da6a7228dc" providerId="AD" clId="Web-{6F484740-8E5E-4C1B-9789-7EE35E3A8965}" dt="2023-04-03T13:46:15.507" v="155"/>
        <pc:sldMkLst>
          <pc:docMk/>
          <pc:sldMk cId="1513287419" sldId="2832"/>
        </pc:sldMkLst>
        <pc:spChg chg="mod">
          <ac:chgData name="Ponomareva Anastasia" userId="S::anastasi.ponomare@hes-so.ch::6f8f1e16-cc32-4b6e-a739-18da6a7228dc" providerId="AD" clId="Web-{6F484740-8E5E-4C1B-9789-7EE35E3A8965}" dt="2023-04-03T13:46:13.850" v="154" actId="20577"/>
          <ac:spMkLst>
            <pc:docMk/>
            <pc:sldMk cId="1513287419" sldId="2832"/>
            <ac:spMk id="4" creationId="{6CB68B36-D2DB-987D-D6FE-E37CF3595236}"/>
          </ac:spMkLst>
        </pc:spChg>
        <pc:spChg chg="del">
          <ac:chgData name="Ponomareva Anastasia" userId="S::anastasi.ponomare@hes-so.ch::6f8f1e16-cc32-4b6e-a739-18da6a7228dc" providerId="AD" clId="Web-{6F484740-8E5E-4C1B-9789-7EE35E3A8965}" dt="2023-04-03T13:46:15.507" v="155"/>
          <ac:spMkLst>
            <pc:docMk/>
            <pc:sldMk cId="1513287419" sldId="2832"/>
            <ac:spMk id="14" creationId="{85408433-4C41-26E6-145A-B909A803E5D0}"/>
          </ac:spMkLst>
        </pc:spChg>
      </pc:sldChg>
      <pc:sldChg chg="addSp delSp modSp mod modShow">
        <pc:chgData name="Ponomareva Anastasia" userId="S::anastasi.ponomare@hes-so.ch::6f8f1e16-cc32-4b6e-a739-18da6a7228dc" providerId="AD" clId="Web-{6F484740-8E5E-4C1B-9789-7EE35E3A8965}" dt="2023-04-03T13:49:30.759" v="173"/>
        <pc:sldMkLst>
          <pc:docMk/>
          <pc:sldMk cId="1239265005" sldId="2836"/>
        </pc:sldMkLst>
        <pc:spChg chg="mod">
          <ac:chgData name="Ponomareva Anastasia" userId="S::anastasi.ponomare@hes-so.ch::6f8f1e16-cc32-4b6e-a739-18da6a7228dc" providerId="AD" clId="Web-{6F484740-8E5E-4C1B-9789-7EE35E3A8965}" dt="2023-04-03T13:41:05.033" v="31" actId="20577"/>
          <ac:spMkLst>
            <pc:docMk/>
            <pc:sldMk cId="1239265005" sldId="2836"/>
            <ac:spMk id="5" creationId="{C3BEC618-F88D-C947-D823-7AE327165B68}"/>
          </ac:spMkLst>
        </pc:spChg>
        <pc:spChg chg="add">
          <ac:chgData name="Ponomareva Anastasia" userId="S::anastasi.ponomare@hes-so.ch::6f8f1e16-cc32-4b6e-a739-18da6a7228dc" providerId="AD" clId="Web-{6F484740-8E5E-4C1B-9789-7EE35E3A8965}" dt="2023-04-03T13:41:27.096" v="36"/>
          <ac:spMkLst>
            <pc:docMk/>
            <pc:sldMk cId="1239265005" sldId="2836"/>
            <ac:spMk id="7" creationId="{02523FFF-8024-F3D6-38E2-462FF88A9DAD}"/>
          </ac:spMkLst>
        </pc:spChg>
        <pc:spChg chg="del">
          <ac:chgData name="Ponomareva Anastasia" userId="S::anastasi.ponomare@hes-so.ch::6f8f1e16-cc32-4b6e-a739-18da6a7228dc" providerId="AD" clId="Web-{6F484740-8E5E-4C1B-9789-7EE35E3A8965}" dt="2023-04-03T13:41:23.034" v="35"/>
          <ac:spMkLst>
            <pc:docMk/>
            <pc:sldMk cId="1239265005" sldId="2836"/>
            <ac:spMk id="8" creationId="{8E1DE16E-7740-0F7D-6A5A-6E5B98F695ED}"/>
          </ac:spMkLst>
        </pc:spChg>
        <pc:picChg chg="mod">
          <ac:chgData name="Ponomareva Anastasia" userId="S::anastasi.ponomare@hes-so.ch::6f8f1e16-cc32-4b6e-a739-18da6a7228dc" providerId="AD" clId="Web-{6F484740-8E5E-4C1B-9789-7EE35E3A8965}" dt="2023-04-03T13:41:31.174" v="37" actId="1076"/>
          <ac:picMkLst>
            <pc:docMk/>
            <pc:sldMk cId="1239265005" sldId="2836"/>
            <ac:picMk id="4" creationId="{5328C13A-8695-B353-1403-82FF7EBD3389}"/>
          </ac:picMkLst>
        </pc:picChg>
      </pc:sldChg>
      <pc:sldChg chg="addSp delSp modSp">
        <pc:chgData name="Ponomareva Anastasia" userId="S::anastasi.ponomare@hes-so.ch::6f8f1e16-cc32-4b6e-a739-18da6a7228dc" providerId="AD" clId="Web-{6F484740-8E5E-4C1B-9789-7EE35E3A8965}" dt="2023-04-03T13:41:14.440" v="34" actId="14100"/>
        <pc:sldMkLst>
          <pc:docMk/>
          <pc:sldMk cId="982763711" sldId="2837"/>
        </pc:sldMkLst>
        <pc:spChg chg="mod">
          <ac:chgData name="Ponomareva Anastasia" userId="S::anastasi.ponomare@hes-so.ch::6f8f1e16-cc32-4b6e-a739-18da6a7228dc" providerId="AD" clId="Web-{6F484740-8E5E-4C1B-9789-7EE35E3A8965}" dt="2023-04-03T13:41:14.440" v="34" actId="14100"/>
          <ac:spMkLst>
            <pc:docMk/>
            <pc:sldMk cId="982763711" sldId="2837"/>
            <ac:spMk id="5" creationId="{41204EAE-6F2F-A5A6-6D43-CD4F6AB4F6B1}"/>
          </ac:spMkLst>
        </pc:spChg>
        <pc:spChg chg="add">
          <ac:chgData name="Ponomareva Anastasia" userId="S::anastasi.ponomare@hes-so.ch::6f8f1e16-cc32-4b6e-a739-18da6a7228dc" providerId="AD" clId="Web-{6F484740-8E5E-4C1B-9789-7EE35E3A8965}" dt="2023-04-03T13:38:44.016" v="3"/>
          <ac:spMkLst>
            <pc:docMk/>
            <pc:sldMk cId="982763711" sldId="2837"/>
            <ac:spMk id="6" creationId="{525E0462-3A8A-9FC4-2B49-B4AAE7647EBA}"/>
          </ac:spMkLst>
        </pc:spChg>
        <pc:spChg chg="del">
          <ac:chgData name="Ponomareva Anastasia" userId="S::anastasi.ponomare@hes-so.ch::6f8f1e16-cc32-4b6e-a739-18da6a7228dc" providerId="AD" clId="Web-{6F484740-8E5E-4C1B-9789-7EE35E3A8965}" dt="2023-04-03T13:38:38.703" v="2"/>
          <ac:spMkLst>
            <pc:docMk/>
            <pc:sldMk cId="982763711" sldId="2837"/>
            <ac:spMk id="9" creationId="{87EB62D8-2ECD-6A9F-660C-622AA1BDECEB}"/>
          </ac:spMkLst>
        </pc:spChg>
        <pc:picChg chg="mod">
          <ac:chgData name="Ponomareva Anastasia" userId="S::anastasi.ponomare@hes-so.ch::6f8f1e16-cc32-4b6e-a739-18da6a7228dc" providerId="AD" clId="Web-{6F484740-8E5E-4C1B-9789-7EE35E3A8965}" dt="2023-04-03T13:38:28.500" v="1" actId="1076"/>
          <ac:picMkLst>
            <pc:docMk/>
            <pc:sldMk cId="982763711" sldId="2837"/>
            <ac:picMk id="1026" creationId="{CD5CAE6C-7B56-4371-CB36-BFDDA6E762DC}"/>
          </ac:picMkLst>
        </pc:picChg>
      </pc:sldChg>
      <pc:sldChg chg="ord">
        <pc:chgData name="Ponomareva Anastasia" userId="S::anastasi.ponomare@hes-so.ch::6f8f1e16-cc32-4b6e-a739-18da6a7228dc" providerId="AD" clId="Web-{6F484740-8E5E-4C1B-9789-7EE35E3A8965}" dt="2023-04-03T13:47:44.008" v="168"/>
        <pc:sldMkLst>
          <pc:docMk/>
          <pc:sldMk cId="959370674" sldId="2843"/>
        </pc:sldMkLst>
      </pc:sldChg>
      <pc:sldChg chg="add replId">
        <pc:chgData name="Ponomareva Anastasia" userId="S::anastasi.ponomare@hes-so.ch::6f8f1e16-cc32-4b6e-a739-18da6a7228dc" providerId="AD" clId="Web-{6F484740-8E5E-4C1B-9789-7EE35E3A8965}" dt="2023-04-03T13:47:16.664" v="161"/>
        <pc:sldMkLst>
          <pc:docMk/>
          <pc:sldMk cId="1939139823" sldId="2845"/>
        </pc:sldMkLst>
      </pc:sldChg>
    </pc:docChg>
  </pc:docChgLst>
  <pc:docChgLst>
    <pc:chgData name="Kuonen Colm" userId="S::colm.kuonen@hes-so.ch::2076f80c-7b3f-463f-bccd-c5d8f8b26a59" providerId="AD" clId="Web-{29AC44A0-695F-43ED-A55C-922482220ECC}"/>
    <pc:docChg chg="modSld">
      <pc:chgData name="Kuonen Colm" userId="S::colm.kuonen@hes-so.ch::2076f80c-7b3f-463f-bccd-c5d8f8b26a59" providerId="AD" clId="Web-{29AC44A0-695F-43ED-A55C-922482220ECC}" dt="2022-03-08T15:44:18.175" v="10"/>
      <pc:docMkLst>
        <pc:docMk/>
      </pc:docMkLst>
      <pc:sldChg chg="modSp">
        <pc:chgData name="Kuonen Colm" userId="S::colm.kuonen@hes-so.ch::2076f80c-7b3f-463f-bccd-c5d8f8b26a59" providerId="AD" clId="Web-{29AC44A0-695F-43ED-A55C-922482220ECC}" dt="2022-03-08T15:44:18.175" v="10"/>
        <pc:sldMkLst>
          <pc:docMk/>
          <pc:sldMk cId="547367598" sldId="325"/>
        </pc:sldMkLst>
        <pc:picChg chg="mod">
          <ac:chgData name="Kuonen Colm" userId="S::colm.kuonen@hes-so.ch::2076f80c-7b3f-463f-bccd-c5d8f8b26a59" providerId="AD" clId="Web-{29AC44A0-695F-43ED-A55C-922482220ECC}" dt="2022-03-08T15:21:16.849" v="5" actId="1076"/>
          <ac:picMkLst>
            <pc:docMk/>
            <pc:sldMk cId="547367598" sldId="325"/>
            <ac:picMk id="14" creationId="{234DF2DC-7028-0647-960C-19A2E8266956}"/>
          </ac:picMkLst>
        </pc:picChg>
        <pc:picChg chg="mod">
          <ac:chgData name="Kuonen Colm" userId="S::colm.kuonen@hes-so.ch::2076f80c-7b3f-463f-bccd-c5d8f8b26a59" providerId="AD" clId="Web-{29AC44A0-695F-43ED-A55C-922482220ECC}" dt="2022-03-08T15:44:18.175" v="10"/>
          <ac:picMkLst>
            <pc:docMk/>
            <pc:sldMk cId="547367598" sldId="325"/>
            <ac:picMk id="43" creationId="{D84070FC-EF76-2A4F-92B6-F6290175D9FB}"/>
          </ac:picMkLst>
        </pc:picChg>
      </pc:sldChg>
      <pc:sldChg chg="delSp">
        <pc:chgData name="Kuonen Colm" userId="S::colm.kuonen@hes-so.ch::2076f80c-7b3f-463f-bccd-c5d8f8b26a59" providerId="AD" clId="Web-{29AC44A0-695F-43ED-A55C-922482220ECC}" dt="2022-03-08T15:18:19.582" v="3"/>
        <pc:sldMkLst>
          <pc:docMk/>
          <pc:sldMk cId="2997168859" sldId="340"/>
        </pc:sldMkLst>
        <pc:spChg chg="del">
          <ac:chgData name="Kuonen Colm" userId="S::colm.kuonen@hes-so.ch::2076f80c-7b3f-463f-bccd-c5d8f8b26a59" providerId="AD" clId="Web-{29AC44A0-695F-43ED-A55C-922482220ECC}" dt="2022-03-08T15:18:12.129" v="1"/>
          <ac:spMkLst>
            <pc:docMk/>
            <pc:sldMk cId="2997168859" sldId="340"/>
            <ac:spMk id="3" creationId="{D68887B6-8198-4940-AE46-3BDA37780CA5}"/>
          </ac:spMkLst>
        </pc:spChg>
        <pc:spChg chg="del">
          <ac:chgData name="Kuonen Colm" userId="S::colm.kuonen@hes-so.ch::2076f80c-7b3f-463f-bccd-c5d8f8b26a59" providerId="AD" clId="Web-{29AC44A0-695F-43ED-A55C-922482220ECC}" dt="2022-03-08T15:18:14.191" v="2"/>
          <ac:spMkLst>
            <pc:docMk/>
            <pc:sldMk cId="2997168859" sldId="340"/>
            <ac:spMk id="7" creationId="{2F4015FE-377E-426C-A7A1-5F6868CC584B}"/>
          </ac:spMkLst>
        </pc:spChg>
        <pc:spChg chg="del">
          <ac:chgData name="Kuonen Colm" userId="S::colm.kuonen@hes-so.ch::2076f80c-7b3f-463f-bccd-c5d8f8b26a59" providerId="AD" clId="Web-{29AC44A0-695F-43ED-A55C-922482220ECC}" dt="2022-03-08T15:18:05.832" v="0"/>
          <ac:spMkLst>
            <pc:docMk/>
            <pc:sldMk cId="2997168859" sldId="340"/>
            <ac:spMk id="8" creationId="{8EAD9D6F-8A45-4CD5-A52F-3C4F62D3032A}"/>
          </ac:spMkLst>
        </pc:spChg>
        <pc:spChg chg="del">
          <ac:chgData name="Kuonen Colm" userId="S::colm.kuonen@hes-so.ch::2076f80c-7b3f-463f-bccd-c5d8f8b26a59" providerId="AD" clId="Web-{29AC44A0-695F-43ED-A55C-922482220ECC}" dt="2022-03-08T15:18:19.582" v="3"/>
          <ac:spMkLst>
            <pc:docMk/>
            <pc:sldMk cId="2997168859" sldId="340"/>
            <ac:spMk id="9" creationId="{391560AD-CB48-4E1A-96B6-AA6D5C135C70}"/>
          </ac:spMkLst>
        </pc:spChg>
      </pc:sldChg>
    </pc:docChg>
  </pc:docChgLst>
  <pc:docChgLst>
    <pc:chgData name="Ponomareva Anastasia" userId="S::anastasi.ponomare@hes-so.ch::6f8f1e16-cc32-4b6e-a739-18da6a7228dc" providerId="AD" clId="Web-{EAF8559D-8B33-406D-BF8C-CBC76493F2CE}"/>
    <pc:docChg chg="modSld sldOrd">
      <pc:chgData name="Ponomareva Anastasia" userId="S::anastasi.ponomare@hes-so.ch::6f8f1e16-cc32-4b6e-a739-18da6a7228dc" providerId="AD" clId="Web-{EAF8559D-8B33-406D-BF8C-CBC76493F2CE}" dt="2023-04-03T13:33:05.321" v="207"/>
      <pc:docMkLst>
        <pc:docMk/>
      </pc:docMkLst>
      <pc:sldChg chg="addSp modSp">
        <pc:chgData name="Ponomareva Anastasia" userId="S::anastasi.ponomare@hes-so.ch::6f8f1e16-cc32-4b6e-a739-18da6a7228dc" providerId="AD" clId="Web-{EAF8559D-8B33-406D-BF8C-CBC76493F2CE}" dt="2023-04-03T13:30:15.880" v="102"/>
        <pc:sldMkLst>
          <pc:docMk/>
          <pc:sldMk cId="515327285" sldId="301"/>
        </pc:sldMkLst>
        <pc:spChg chg="add">
          <ac:chgData name="Ponomareva Anastasia" userId="S::anastasi.ponomare@hes-so.ch::6f8f1e16-cc32-4b6e-a739-18da6a7228dc" providerId="AD" clId="Web-{EAF8559D-8B33-406D-BF8C-CBC76493F2CE}" dt="2023-04-03T13:30:15.880" v="102"/>
          <ac:spMkLst>
            <pc:docMk/>
            <pc:sldMk cId="515327285" sldId="301"/>
            <ac:spMk id="10" creationId="{52E3AE49-24D2-DCED-DA15-EB80883AF679}"/>
          </ac:spMkLst>
        </pc:spChg>
        <pc:picChg chg="add">
          <ac:chgData name="Ponomareva Anastasia" userId="S::anastasi.ponomare@hes-so.ch::6f8f1e16-cc32-4b6e-a739-18da6a7228dc" providerId="AD" clId="Web-{EAF8559D-8B33-406D-BF8C-CBC76493F2CE}" dt="2023-04-03T13:28:31.299" v="57"/>
          <ac:picMkLst>
            <pc:docMk/>
            <pc:sldMk cId="515327285" sldId="301"/>
            <ac:picMk id="6" creationId="{6AE9FC8E-0CD9-E309-0C6A-5F1251C790E9}"/>
          </ac:picMkLst>
        </pc:picChg>
        <pc:picChg chg="mod">
          <ac:chgData name="Ponomareva Anastasia" userId="S::anastasi.ponomare@hes-so.ch::6f8f1e16-cc32-4b6e-a739-18da6a7228dc" providerId="AD" clId="Web-{EAF8559D-8B33-406D-BF8C-CBC76493F2CE}" dt="2023-04-03T13:28:29.456" v="55" actId="1076"/>
          <ac:picMkLst>
            <pc:docMk/>
            <pc:sldMk cId="515327285" sldId="301"/>
            <ac:picMk id="8" creationId="{E5C743B1-1B9D-3E2C-C922-764EBE4FE0FE}"/>
          </ac:picMkLst>
        </pc:picChg>
        <pc:picChg chg="mod">
          <ac:chgData name="Ponomareva Anastasia" userId="S::anastasi.ponomare@hes-so.ch::6f8f1e16-cc32-4b6e-a739-18da6a7228dc" providerId="AD" clId="Web-{EAF8559D-8B33-406D-BF8C-CBC76493F2CE}" dt="2023-04-03T13:28:30.581" v="56" actId="1076"/>
          <ac:picMkLst>
            <pc:docMk/>
            <pc:sldMk cId="515327285" sldId="301"/>
            <ac:picMk id="9" creationId="{3DE18666-350F-7321-8E29-0A0B9713DBD9}"/>
          </ac:picMkLst>
        </pc:picChg>
      </pc:sldChg>
      <pc:sldChg chg="addSp">
        <pc:chgData name="Ponomareva Anastasia" userId="S::anastasi.ponomare@hes-so.ch::6f8f1e16-cc32-4b6e-a739-18da6a7228dc" providerId="AD" clId="Web-{EAF8559D-8B33-406D-BF8C-CBC76493F2CE}" dt="2023-04-03T13:30:56.193" v="123"/>
        <pc:sldMkLst>
          <pc:docMk/>
          <pc:sldMk cId="1236337585" sldId="303"/>
        </pc:sldMkLst>
        <pc:spChg chg="add">
          <ac:chgData name="Ponomareva Anastasia" userId="S::anastasi.ponomare@hes-so.ch::6f8f1e16-cc32-4b6e-a739-18da6a7228dc" providerId="AD" clId="Web-{EAF8559D-8B33-406D-BF8C-CBC76493F2CE}" dt="2023-04-03T13:30:56.193" v="123"/>
          <ac:spMkLst>
            <pc:docMk/>
            <pc:sldMk cId="1236337585" sldId="303"/>
            <ac:spMk id="9" creationId="{7A1DABE6-6864-5736-92C6-9D7AAA4F70DF}"/>
          </ac:spMkLst>
        </pc:spChg>
        <pc:picChg chg="add">
          <ac:chgData name="Ponomareva Anastasia" userId="S::anastasi.ponomare@hes-so.ch::6f8f1e16-cc32-4b6e-a739-18da6a7228dc" providerId="AD" clId="Web-{EAF8559D-8B33-406D-BF8C-CBC76493F2CE}" dt="2023-04-03T13:28:46.643" v="67"/>
          <ac:picMkLst>
            <pc:docMk/>
            <pc:sldMk cId="1236337585" sldId="303"/>
            <ac:picMk id="6" creationId="{484BC071-ABA0-0960-8F55-929B0626DB00}"/>
          </ac:picMkLst>
        </pc:picChg>
      </pc:sldChg>
      <pc:sldChg chg="addSp">
        <pc:chgData name="Ponomareva Anastasia" userId="S::anastasi.ponomare@hes-so.ch::6f8f1e16-cc32-4b6e-a739-18da6a7228dc" providerId="AD" clId="Web-{EAF8559D-8B33-406D-BF8C-CBC76493F2CE}" dt="2023-04-03T13:31:22.694" v="136"/>
        <pc:sldMkLst>
          <pc:docMk/>
          <pc:sldMk cId="1078258187" sldId="327"/>
        </pc:sldMkLst>
        <pc:spChg chg="add">
          <ac:chgData name="Ponomareva Anastasia" userId="S::anastasi.ponomare@hes-so.ch::6f8f1e16-cc32-4b6e-a739-18da6a7228dc" providerId="AD" clId="Web-{EAF8559D-8B33-406D-BF8C-CBC76493F2CE}" dt="2023-04-03T13:31:22.694" v="136"/>
          <ac:spMkLst>
            <pc:docMk/>
            <pc:sldMk cId="1078258187" sldId="327"/>
            <ac:spMk id="6" creationId="{2ED4A9B6-ECB0-FAEB-2F9B-733FD043A1A9}"/>
          </ac:spMkLst>
        </pc:spChg>
        <pc:picChg chg="add">
          <ac:chgData name="Ponomareva Anastasia" userId="S::anastasi.ponomare@hes-so.ch::6f8f1e16-cc32-4b6e-a739-18da6a7228dc" providerId="AD" clId="Web-{EAF8559D-8B33-406D-BF8C-CBC76493F2CE}" dt="2023-04-03T13:28:53.503" v="72"/>
          <ac:picMkLst>
            <pc:docMk/>
            <pc:sldMk cId="1078258187" sldId="327"/>
            <ac:picMk id="4" creationId="{5BB79D25-86DF-3AF5-B61D-D1EF964F1EF9}"/>
          </ac:picMkLst>
        </pc:picChg>
      </pc:sldChg>
      <pc:sldChg chg="addSp">
        <pc:chgData name="Ponomareva Anastasia" userId="S::anastasi.ponomare@hes-so.ch::6f8f1e16-cc32-4b6e-a739-18da6a7228dc" providerId="AD" clId="Web-{EAF8559D-8B33-406D-BF8C-CBC76493F2CE}" dt="2023-04-03T13:30:14.427" v="100"/>
        <pc:sldMkLst>
          <pc:docMk/>
          <pc:sldMk cId="3343985612" sldId="330"/>
        </pc:sldMkLst>
        <pc:spChg chg="add">
          <ac:chgData name="Ponomareva Anastasia" userId="S::anastasi.ponomare@hes-so.ch::6f8f1e16-cc32-4b6e-a739-18da6a7228dc" providerId="AD" clId="Web-{EAF8559D-8B33-406D-BF8C-CBC76493F2CE}" dt="2023-04-03T13:30:14.427" v="100"/>
          <ac:spMkLst>
            <pc:docMk/>
            <pc:sldMk cId="3343985612" sldId="330"/>
            <ac:spMk id="10" creationId="{BD04D274-4E39-E3C1-3294-90B1F786A56C}"/>
          </ac:spMkLst>
        </pc:spChg>
        <pc:picChg chg="add">
          <ac:chgData name="Ponomareva Anastasia" userId="S::anastasi.ponomare@hes-so.ch::6f8f1e16-cc32-4b6e-a739-18da6a7228dc" providerId="AD" clId="Web-{EAF8559D-8B33-406D-BF8C-CBC76493F2CE}" dt="2023-04-03T13:28:23.846" v="53"/>
          <ac:picMkLst>
            <pc:docMk/>
            <pc:sldMk cId="3343985612" sldId="330"/>
            <ac:picMk id="8" creationId="{C4719996-CF52-5FDD-FF9D-DA6589272832}"/>
          </ac:picMkLst>
        </pc:picChg>
      </pc:sldChg>
      <pc:sldChg chg="addSp delSp modSp delAnim modNotes">
        <pc:chgData name="Ponomareva Anastasia" userId="S::anastasi.ponomare@hes-so.ch::6f8f1e16-cc32-4b6e-a739-18da6a7228dc" providerId="AD" clId="Web-{EAF8559D-8B33-406D-BF8C-CBC76493F2CE}" dt="2023-04-03T13:29:22.832" v="77"/>
        <pc:sldMkLst>
          <pc:docMk/>
          <pc:sldMk cId="848684478" sldId="344"/>
        </pc:sldMkLst>
        <pc:spChg chg="add mod">
          <ac:chgData name="Ponomareva Anastasia" userId="S::anastasi.ponomare@hes-so.ch::6f8f1e16-cc32-4b6e-a739-18da6a7228dc" providerId="AD" clId="Web-{EAF8559D-8B33-406D-BF8C-CBC76493F2CE}" dt="2023-04-03T13:29:22.832" v="77"/>
          <ac:spMkLst>
            <pc:docMk/>
            <pc:sldMk cId="848684478" sldId="344"/>
            <ac:spMk id="2" creationId="{197615DF-892D-505A-76C6-3E9F9AC71B9D}"/>
          </ac:spMkLst>
        </pc:spChg>
        <pc:picChg chg="del">
          <ac:chgData name="Ponomareva Anastasia" userId="S::anastasi.ponomare@hes-so.ch::6f8f1e16-cc32-4b6e-a739-18da6a7228dc" providerId="AD" clId="Web-{EAF8559D-8B33-406D-BF8C-CBC76493F2CE}" dt="2023-04-03T13:24:52.826" v="0"/>
          <ac:picMkLst>
            <pc:docMk/>
            <pc:sldMk cId="848684478" sldId="344"/>
            <ac:picMk id="3" creationId="{20994FD4-D04C-1556-AD5D-B55A8B1DE205}"/>
          </ac:picMkLst>
        </pc:picChg>
      </pc:sldChg>
      <pc:sldChg chg="modNotes">
        <pc:chgData name="Ponomareva Anastasia" userId="S::anastasi.ponomare@hes-so.ch::6f8f1e16-cc32-4b6e-a739-18da6a7228dc" providerId="AD" clId="Web-{EAF8559D-8B33-406D-BF8C-CBC76493F2CE}" dt="2023-04-03T13:30:38.286" v="116"/>
        <pc:sldMkLst>
          <pc:docMk/>
          <pc:sldMk cId="45996333" sldId="347"/>
        </pc:sldMkLst>
      </pc:sldChg>
      <pc:sldChg chg="addSp modNotes">
        <pc:chgData name="Ponomareva Anastasia" userId="S::anastasi.ponomare@hes-so.ch::6f8f1e16-cc32-4b6e-a739-18da6a7228dc" providerId="AD" clId="Web-{EAF8559D-8B33-406D-BF8C-CBC76493F2CE}" dt="2023-04-03T13:29:31.207" v="80"/>
        <pc:sldMkLst>
          <pc:docMk/>
          <pc:sldMk cId="2011149978" sldId="353"/>
        </pc:sldMkLst>
        <pc:spChg chg="add">
          <ac:chgData name="Ponomareva Anastasia" userId="S::anastasi.ponomare@hes-so.ch::6f8f1e16-cc32-4b6e-a739-18da6a7228dc" providerId="AD" clId="Web-{EAF8559D-8B33-406D-BF8C-CBC76493F2CE}" dt="2023-04-03T13:29:31.207" v="80"/>
          <ac:spMkLst>
            <pc:docMk/>
            <pc:sldMk cId="2011149978" sldId="353"/>
            <ac:spMk id="6" creationId="{53C72209-212A-109E-9132-CBAF555D3174}"/>
          </ac:spMkLst>
        </pc:spChg>
      </pc:sldChg>
      <pc:sldChg chg="addSp modNotes">
        <pc:chgData name="Ponomareva Anastasia" userId="S::anastasi.ponomare@hes-so.ch::6f8f1e16-cc32-4b6e-a739-18da6a7228dc" providerId="AD" clId="Web-{EAF8559D-8B33-406D-BF8C-CBC76493F2CE}" dt="2023-04-03T13:29:27.972" v="78"/>
        <pc:sldMkLst>
          <pc:docMk/>
          <pc:sldMk cId="3088247289" sldId="356"/>
        </pc:sldMkLst>
        <pc:spChg chg="add">
          <ac:chgData name="Ponomareva Anastasia" userId="S::anastasi.ponomare@hes-so.ch::6f8f1e16-cc32-4b6e-a739-18da6a7228dc" providerId="AD" clId="Web-{EAF8559D-8B33-406D-BF8C-CBC76493F2CE}" dt="2023-04-03T13:29:27.972" v="78"/>
          <ac:spMkLst>
            <pc:docMk/>
            <pc:sldMk cId="3088247289" sldId="356"/>
            <ac:spMk id="8" creationId="{5B9D5B1D-B0C4-168A-D590-A2FC73552088}"/>
          </ac:spMkLst>
        </pc:spChg>
      </pc:sldChg>
      <pc:sldChg chg="addSp modNotes">
        <pc:chgData name="Ponomareva Anastasia" userId="S::anastasi.ponomare@hes-so.ch::6f8f1e16-cc32-4b6e-a739-18da6a7228dc" providerId="AD" clId="Web-{EAF8559D-8B33-406D-BF8C-CBC76493F2CE}" dt="2023-04-03T13:31:53.038" v="163"/>
        <pc:sldMkLst>
          <pc:docMk/>
          <pc:sldMk cId="597096963" sldId="370"/>
        </pc:sldMkLst>
        <pc:spChg chg="add">
          <ac:chgData name="Ponomareva Anastasia" userId="S::anastasi.ponomare@hes-so.ch::6f8f1e16-cc32-4b6e-a739-18da6a7228dc" providerId="AD" clId="Web-{EAF8559D-8B33-406D-BF8C-CBC76493F2CE}" dt="2023-04-03T13:31:53.038" v="163"/>
          <ac:spMkLst>
            <pc:docMk/>
            <pc:sldMk cId="597096963" sldId="370"/>
            <ac:spMk id="8" creationId="{476E298C-0ADA-B9EC-F7EF-99F7714663A0}"/>
          </ac:spMkLst>
        </pc:spChg>
      </pc:sldChg>
      <pc:sldChg chg="addSp">
        <pc:chgData name="Ponomareva Anastasia" userId="S::anastasi.ponomare@hes-so.ch::6f8f1e16-cc32-4b6e-a739-18da6a7228dc" providerId="AD" clId="Web-{EAF8559D-8B33-406D-BF8C-CBC76493F2CE}" dt="2023-04-03T13:30:59.756" v="125"/>
        <pc:sldMkLst>
          <pc:docMk/>
          <pc:sldMk cId="3896748716" sldId="659"/>
        </pc:sldMkLst>
        <pc:spChg chg="add">
          <ac:chgData name="Ponomareva Anastasia" userId="S::anastasi.ponomare@hes-so.ch::6f8f1e16-cc32-4b6e-a739-18da6a7228dc" providerId="AD" clId="Web-{EAF8559D-8B33-406D-BF8C-CBC76493F2CE}" dt="2023-04-03T13:30:59.756" v="125"/>
          <ac:spMkLst>
            <pc:docMk/>
            <pc:sldMk cId="3896748716" sldId="659"/>
            <ac:spMk id="7" creationId="{1573F7D1-909C-E7DE-38A0-03EE1E3E7065}"/>
          </ac:spMkLst>
        </pc:spChg>
        <pc:picChg chg="add">
          <ac:chgData name="Ponomareva Anastasia" userId="S::anastasi.ponomare@hes-so.ch::6f8f1e16-cc32-4b6e-a739-18da6a7228dc" providerId="AD" clId="Web-{EAF8559D-8B33-406D-BF8C-CBC76493F2CE}" dt="2023-04-03T13:28:48.565" v="69"/>
          <ac:picMkLst>
            <pc:docMk/>
            <pc:sldMk cId="3896748716" sldId="659"/>
            <ac:picMk id="5" creationId="{88B92364-09D7-CDA3-EC33-CA90CFD65B47}"/>
          </ac:picMkLst>
        </pc:picChg>
      </pc:sldChg>
      <pc:sldChg chg="addSp">
        <pc:chgData name="Ponomareva Anastasia" userId="S::anastasi.ponomare@hes-so.ch::6f8f1e16-cc32-4b6e-a739-18da6a7228dc" providerId="AD" clId="Web-{EAF8559D-8B33-406D-BF8C-CBC76493F2CE}" dt="2023-04-03T13:29:32.894" v="81"/>
        <pc:sldMkLst>
          <pc:docMk/>
          <pc:sldMk cId="3160389632" sldId="1756"/>
        </pc:sldMkLst>
        <pc:spChg chg="add">
          <ac:chgData name="Ponomareva Anastasia" userId="S::anastasi.ponomare@hes-so.ch::6f8f1e16-cc32-4b6e-a739-18da6a7228dc" providerId="AD" clId="Web-{EAF8559D-8B33-406D-BF8C-CBC76493F2CE}" dt="2023-04-03T13:29:32.894" v="81"/>
          <ac:spMkLst>
            <pc:docMk/>
            <pc:sldMk cId="3160389632" sldId="1756"/>
            <ac:spMk id="7" creationId="{9B43536C-EA7A-6CCD-A014-2A1C87D68723}"/>
          </ac:spMkLst>
        </pc:spChg>
      </pc:sldChg>
      <pc:sldChg chg="delSp">
        <pc:chgData name="Ponomareva Anastasia" userId="S::anastasi.ponomare@hes-so.ch::6f8f1e16-cc32-4b6e-a739-18da6a7228dc" providerId="AD" clId="Web-{EAF8559D-8B33-406D-BF8C-CBC76493F2CE}" dt="2023-04-03T13:30:48.130" v="119"/>
        <pc:sldMkLst>
          <pc:docMk/>
          <pc:sldMk cId="1747517571" sldId="1762"/>
        </pc:sldMkLst>
        <pc:spChg chg="del">
          <ac:chgData name="Ponomareva Anastasia" userId="S::anastasi.ponomare@hes-so.ch::6f8f1e16-cc32-4b6e-a739-18da6a7228dc" providerId="AD" clId="Web-{EAF8559D-8B33-406D-BF8C-CBC76493F2CE}" dt="2023-04-03T13:30:48.130" v="119"/>
          <ac:spMkLst>
            <pc:docMk/>
            <pc:sldMk cId="1747517571" sldId="1762"/>
            <ac:spMk id="4" creationId="{084FB227-DE4E-ADC5-912E-33A594D8790B}"/>
          </ac:spMkLst>
        </pc:spChg>
      </pc:sldChg>
      <pc:sldChg chg="addSp">
        <pc:chgData name="Ponomareva Anastasia" userId="S::anastasi.ponomare@hes-so.ch::6f8f1e16-cc32-4b6e-a739-18da6a7228dc" providerId="AD" clId="Web-{EAF8559D-8B33-406D-BF8C-CBC76493F2CE}" dt="2023-04-03T13:30:06.708" v="95"/>
        <pc:sldMkLst>
          <pc:docMk/>
          <pc:sldMk cId="2513767588" sldId="2731"/>
        </pc:sldMkLst>
        <pc:spChg chg="add">
          <ac:chgData name="Ponomareva Anastasia" userId="S::anastasi.ponomare@hes-so.ch::6f8f1e16-cc32-4b6e-a739-18da6a7228dc" providerId="AD" clId="Web-{EAF8559D-8B33-406D-BF8C-CBC76493F2CE}" dt="2023-04-03T13:30:06.708" v="95"/>
          <ac:spMkLst>
            <pc:docMk/>
            <pc:sldMk cId="2513767588" sldId="2731"/>
            <ac:spMk id="6" creationId="{53041D06-A320-678B-2CEA-4605EDD62293}"/>
          </ac:spMkLst>
        </pc:spChg>
        <pc:picChg chg="add">
          <ac:chgData name="Ponomareva Anastasia" userId="S::anastasi.ponomare@hes-so.ch::6f8f1e16-cc32-4b6e-a739-18da6a7228dc" providerId="AD" clId="Web-{EAF8559D-8B33-406D-BF8C-CBC76493F2CE}" dt="2023-04-03T13:28:09.705" v="46"/>
          <ac:picMkLst>
            <pc:docMk/>
            <pc:sldMk cId="2513767588" sldId="2731"/>
            <ac:picMk id="3" creationId="{D9D89670-1738-21DD-D71E-0A27D83C66AD}"/>
          </ac:picMkLst>
        </pc:picChg>
      </pc:sldChg>
      <pc:sldChg chg="addSp modSp">
        <pc:chgData name="Ponomareva Anastasia" userId="S::anastasi.ponomare@hes-so.ch::6f8f1e16-cc32-4b6e-a739-18da6a7228dc" providerId="AD" clId="Web-{EAF8559D-8B33-406D-BF8C-CBC76493F2CE}" dt="2023-04-03T13:32:51.539" v="205"/>
        <pc:sldMkLst>
          <pc:docMk/>
          <pc:sldMk cId="4148191195" sldId="2734"/>
        </pc:sldMkLst>
        <pc:spChg chg="add mod">
          <ac:chgData name="Ponomareva Anastasia" userId="S::anastasi.ponomare@hes-so.ch::6f8f1e16-cc32-4b6e-a739-18da6a7228dc" providerId="AD" clId="Web-{EAF8559D-8B33-406D-BF8C-CBC76493F2CE}" dt="2023-04-03T13:32:51.539" v="205"/>
          <ac:spMkLst>
            <pc:docMk/>
            <pc:sldMk cId="4148191195" sldId="2734"/>
            <ac:spMk id="22" creationId="{FC80205F-0F45-03CB-C361-A6C813C31A1B}"/>
          </ac:spMkLst>
        </pc:spChg>
        <pc:picChg chg="add">
          <ac:chgData name="Ponomareva Anastasia" userId="S::anastasi.ponomare@hes-so.ch::6f8f1e16-cc32-4b6e-a739-18da6a7228dc" providerId="AD" clId="Web-{EAF8559D-8B33-406D-BF8C-CBC76493F2CE}" dt="2023-04-03T13:28:40.612" v="62"/>
          <ac:picMkLst>
            <pc:docMk/>
            <pc:sldMk cId="4148191195" sldId="2734"/>
            <ac:picMk id="6" creationId="{24B4B461-5D37-147C-26C7-4F7219F6B12D}"/>
          </ac:picMkLst>
        </pc:picChg>
      </pc:sldChg>
      <pc:sldChg chg="addSp modNotes">
        <pc:chgData name="Ponomareva Anastasia" userId="S::anastasi.ponomare@hes-so.ch::6f8f1e16-cc32-4b6e-a739-18da6a7228dc" providerId="AD" clId="Web-{EAF8559D-8B33-406D-BF8C-CBC76493F2CE}" dt="2023-04-03T13:29:28.144" v="79"/>
        <pc:sldMkLst>
          <pc:docMk/>
          <pc:sldMk cId="4007237016" sldId="2736"/>
        </pc:sldMkLst>
        <pc:spChg chg="add">
          <ac:chgData name="Ponomareva Anastasia" userId="S::anastasi.ponomare@hes-so.ch::6f8f1e16-cc32-4b6e-a739-18da6a7228dc" providerId="AD" clId="Web-{EAF8559D-8B33-406D-BF8C-CBC76493F2CE}" dt="2023-04-03T13:29:28.144" v="79"/>
          <ac:spMkLst>
            <pc:docMk/>
            <pc:sldMk cId="4007237016" sldId="2736"/>
            <ac:spMk id="30" creationId="{8530B299-C17D-2110-91BD-3DB1B80385C5}"/>
          </ac:spMkLst>
        </pc:spChg>
      </pc:sldChg>
      <pc:sldChg chg="addSp">
        <pc:chgData name="Ponomareva Anastasia" userId="S::anastasi.ponomare@hes-so.ch::6f8f1e16-cc32-4b6e-a739-18da6a7228dc" providerId="AD" clId="Web-{EAF8559D-8B33-406D-BF8C-CBC76493F2CE}" dt="2023-04-03T13:30:58.099" v="124"/>
        <pc:sldMkLst>
          <pc:docMk/>
          <pc:sldMk cId="2316476693" sldId="2737"/>
        </pc:sldMkLst>
        <pc:spChg chg="add">
          <ac:chgData name="Ponomareva Anastasia" userId="S::anastasi.ponomare@hes-so.ch::6f8f1e16-cc32-4b6e-a739-18da6a7228dc" providerId="AD" clId="Web-{EAF8559D-8B33-406D-BF8C-CBC76493F2CE}" dt="2023-04-03T13:30:58.099" v="124"/>
          <ac:spMkLst>
            <pc:docMk/>
            <pc:sldMk cId="2316476693" sldId="2737"/>
            <ac:spMk id="8" creationId="{2B7B918F-E4AE-4C5E-BCFB-10501005FDDD}"/>
          </ac:spMkLst>
        </pc:spChg>
        <pc:picChg chg="add">
          <ac:chgData name="Ponomareva Anastasia" userId="S::anastasi.ponomare@hes-so.ch::6f8f1e16-cc32-4b6e-a739-18da6a7228dc" providerId="AD" clId="Web-{EAF8559D-8B33-406D-BF8C-CBC76493F2CE}" dt="2023-04-03T13:28:47.393" v="68"/>
          <ac:picMkLst>
            <pc:docMk/>
            <pc:sldMk cId="2316476693" sldId="2737"/>
            <ac:picMk id="6" creationId="{43F81A6E-CD8E-BED0-3307-163122BB9CF2}"/>
          </ac:picMkLst>
        </pc:picChg>
      </pc:sldChg>
      <pc:sldChg chg="addSp">
        <pc:chgData name="Ponomareva Anastasia" userId="S::anastasi.ponomare@hes-so.ch::6f8f1e16-cc32-4b6e-a739-18da6a7228dc" providerId="AD" clId="Web-{EAF8559D-8B33-406D-BF8C-CBC76493F2CE}" dt="2023-04-03T13:30:19.067" v="104"/>
        <pc:sldMkLst>
          <pc:docMk/>
          <pc:sldMk cId="3624880740" sldId="2739"/>
        </pc:sldMkLst>
        <pc:spChg chg="add">
          <ac:chgData name="Ponomareva Anastasia" userId="S::anastasi.ponomare@hes-so.ch::6f8f1e16-cc32-4b6e-a739-18da6a7228dc" providerId="AD" clId="Web-{EAF8559D-8B33-406D-BF8C-CBC76493F2CE}" dt="2023-04-03T13:30:19.067" v="104"/>
          <ac:spMkLst>
            <pc:docMk/>
            <pc:sldMk cId="3624880740" sldId="2739"/>
            <ac:spMk id="7" creationId="{D5803A7C-B875-85A8-F420-41F116F9A877}"/>
          </ac:spMkLst>
        </pc:spChg>
        <pc:picChg chg="add">
          <ac:chgData name="Ponomareva Anastasia" userId="S::anastasi.ponomare@hes-so.ch::6f8f1e16-cc32-4b6e-a739-18da6a7228dc" providerId="AD" clId="Web-{EAF8559D-8B33-406D-BF8C-CBC76493F2CE}" dt="2023-04-03T13:28:36.471" v="59"/>
          <ac:picMkLst>
            <pc:docMk/>
            <pc:sldMk cId="3624880740" sldId="2739"/>
            <ac:picMk id="3" creationId="{364E8C8D-555B-29DF-DD7A-612E49A5008C}"/>
          </ac:picMkLst>
        </pc:picChg>
      </pc:sldChg>
      <pc:sldChg chg="addSp">
        <pc:chgData name="Ponomareva Anastasia" userId="S::anastasi.ponomare@hes-so.ch::6f8f1e16-cc32-4b6e-a739-18da6a7228dc" providerId="AD" clId="Web-{EAF8559D-8B33-406D-BF8C-CBC76493F2CE}" dt="2023-04-03T13:30:19.474" v="105"/>
        <pc:sldMkLst>
          <pc:docMk/>
          <pc:sldMk cId="866970607" sldId="2740"/>
        </pc:sldMkLst>
        <pc:spChg chg="add">
          <ac:chgData name="Ponomareva Anastasia" userId="S::anastasi.ponomare@hes-so.ch::6f8f1e16-cc32-4b6e-a739-18da6a7228dc" providerId="AD" clId="Web-{EAF8559D-8B33-406D-BF8C-CBC76493F2CE}" dt="2023-04-03T13:30:19.474" v="105"/>
          <ac:spMkLst>
            <pc:docMk/>
            <pc:sldMk cId="866970607" sldId="2740"/>
            <ac:spMk id="9" creationId="{6AD9398F-4BC5-1959-5FF5-DB4422669983}"/>
          </ac:spMkLst>
        </pc:spChg>
        <pc:picChg chg="add">
          <ac:chgData name="Ponomareva Anastasia" userId="S::anastasi.ponomare@hes-so.ch::6f8f1e16-cc32-4b6e-a739-18da6a7228dc" providerId="AD" clId="Web-{EAF8559D-8B33-406D-BF8C-CBC76493F2CE}" dt="2023-04-03T13:28:37.471" v="60"/>
          <ac:picMkLst>
            <pc:docMk/>
            <pc:sldMk cId="866970607" sldId="2740"/>
            <ac:picMk id="7" creationId="{5E6DCBB6-45B6-24E5-5459-F81D3E3A7619}"/>
          </ac:picMkLst>
        </pc:picChg>
      </pc:sldChg>
      <pc:sldChg chg="addSp delSp modSp">
        <pc:chgData name="Ponomareva Anastasia" userId="S::anastasi.ponomare@hes-so.ch::6f8f1e16-cc32-4b6e-a739-18da6a7228dc" providerId="AD" clId="Web-{EAF8559D-8B33-406D-BF8C-CBC76493F2CE}" dt="2023-04-03T13:33:05.321" v="207"/>
        <pc:sldMkLst>
          <pc:docMk/>
          <pc:sldMk cId="2245522072" sldId="2741"/>
        </pc:sldMkLst>
        <pc:spChg chg="del">
          <ac:chgData name="Ponomareva Anastasia" userId="S::anastasi.ponomare@hes-so.ch::6f8f1e16-cc32-4b6e-a739-18da6a7228dc" providerId="AD" clId="Web-{EAF8559D-8B33-406D-BF8C-CBC76493F2CE}" dt="2023-04-03T13:27:50.424" v="36"/>
          <ac:spMkLst>
            <pc:docMk/>
            <pc:sldMk cId="2245522072" sldId="2741"/>
            <ac:spMk id="7" creationId="{9F152D85-2AD0-E569-B26C-D084B492FA69}"/>
          </ac:spMkLst>
        </pc:spChg>
        <pc:spChg chg="add mod">
          <ac:chgData name="Ponomareva Anastasia" userId="S::anastasi.ponomare@hes-so.ch::6f8f1e16-cc32-4b6e-a739-18da6a7228dc" providerId="AD" clId="Web-{EAF8559D-8B33-406D-BF8C-CBC76493F2CE}" dt="2023-04-03T13:33:05.321" v="207"/>
          <ac:spMkLst>
            <pc:docMk/>
            <pc:sldMk cId="2245522072" sldId="2741"/>
            <ac:spMk id="8" creationId="{3C82C67E-3706-A7A6-E335-18B410D7AD4C}"/>
          </ac:spMkLst>
        </pc:spChg>
        <pc:picChg chg="add">
          <ac:chgData name="Ponomareva Anastasia" userId="S::anastasi.ponomare@hes-so.ch::6f8f1e16-cc32-4b6e-a739-18da6a7228dc" providerId="AD" clId="Web-{EAF8559D-8B33-406D-BF8C-CBC76493F2CE}" dt="2023-04-03T13:28:07.096" v="44"/>
          <ac:picMkLst>
            <pc:docMk/>
            <pc:sldMk cId="2245522072" sldId="2741"/>
            <ac:picMk id="3" creationId="{E24871D3-7BB5-8BD6-C6B0-7170F71E52F7}"/>
          </ac:picMkLst>
        </pc:picChg>
      </pc:sldChg>
      <pc:sldChg chg="addSp">
        <pc:chgData name="Ponomareva Anastasia" userId="S::anastasi.ponomare@hes-so.ch::6f8f1e16-cc32-4b6e-a739-18da6a7228dc" providerId="AD" clId="Web-{EAF8559D-8B33-406D-BF8C-CBC76493F2CE}" dt="2023-04-03T13:30:21.708" v="106"/>
        <pc:sldMkLst>
          <pc:docMk/>
          <pc:sldMk cId="1706630085" sldId="2742"/>
        </pc:sldMkLst>
        <pc:spChg chg="add">
          <ac:chgData name="Ponomareva Anastasia" userId="S::anastasi.ponomare@hes-so.ch::6f8f1e16-cc32-4b6e-a739-18da6a7228dc" providerId="AD" clId="Web-{EAF8559D-8B33-406D-BF8C-CBC76493F2CE}" dt="2023-04-03T13:30:21.708" v="106"/>
          <ac:spMkLst>
            <pc:docMk/>
            <pc:sldMk cId="1706630085" sldId="2742"/>
            <ac:spMk id="9" creationId="{C8AAE883-0D2B-CF60-F325-9D5A484FF118}"/>
          </ac:spMkLst>
        </pc:spChg>
        <pc:picChg chg="add">
          <ac:chgData name="Ponomareva Anastasia" userId="S::anastasi.ponomare@hes-so.ch::6f8f1e16-cc32-4b6e-a739-18da6a7228dc" providerId="AD" clId="Web-{EAF8559D-8B33-406D-BF8C-CBC76493F2CE}" dt="2023-04-03T13:28:38.706" v="61"/>
          <ac:picMkLst>
            <pc:docMk/>
            <pc:sldMk cId="1706630085" sldId="2742"/>
            <ac:picMk id="7" creationId="{29F55403-5AAC-2830-9870-B6E816C6EF48}"/>
          </ac:picMkLst>
        </pc:picChg>
      </pc:sldChg>
      <pc:sldChg chg="addSp delSp modSp">
        <pc:chgData name="Ponomareva Anastasia" userId="S::anastasi.ponomare@hes-so.ch::6f8f1e16-cc32-4b6e-a739-18da6a7228dc" providerId="AD" clId="Web-{EAF8559D-8B33-406D-BF8C-CBC76493F2CE}" dt="2023-04-03T13:30:11.880" v="98"/>
        <pc:sldMkLst>
          <pc:docMk/>
          <pc:sldMk cId="1340082148" sldId="2743"/>
        </pc:sldMkLst>
        <pc:spChg chg="del mod">
          <ac:chgData name="Ponomareva Anastasia" userId="S::anastasi.ponomare@hes-so.ch::6f8f1e16-cc32-4b6e-a739-18da6a7228dc" providerId="AD" clId="Web-{EAF8559D-8B33-406D-BF8C-CBC76493F2CE}" dt="2023-04-03T13:28:16.377" v="49"/>
          <ac:spMkLst>
            <pc:docMk/>
            <pc:sldMk cId="1340082148" sldId="2743"/>
            <ac:spMk id="7" creationId="{9F152D85-2AD0-E569-B26C-D084B492FA69}"/>
          </ac:spMkLst>
        </pc:spChg>
        <pc:spChg chg="add">
          <ac:chgData name="Ponomareva Anastasia" userId="S::anastasi.ponomare@hes-so.ch::6f8f1e16-cc32-4b6e-a739-18da6a7228dc" providerId="AD" clId="Web-{EAF8559D-8B33-406D-BF8C-CBC76493F2CE}" dt="2023-04-03T13:30:11.880" v="98"/>
          <ac:spMkLst>
            <pc:docMk/>
            <pc:sldMk cId="1340082148" sldId="2743"/>
            <ac:spMk id="11" creationId="{A713E5BF-0F16-9948-C841-FD9FB803D6DA}"/>
          </ac:spMkLst>
        </pc:spChg>
        <pc:picChg chg="add">
          <ac:chgData name="Ponomareva Anastasia" userId="S::anastasi.ponomare@hes-so.ch::6f8f1e16-cc32-4b6e-a739-18da6a7228dc" providerId="AD" clId="Web-{EAF8559D-8B33-406D-BF8C-CBC76493F2CE}" dt="2023-04-03T13:28:17.971" v="50"/>
          <ac:picMkLst>
            <pc:docMk/>
            <pc:sldMk cId="1340082148" sldId="2743"/>
            <ac:picMk id="8" creationId="{19E9C1F6-3FF7-5405-9124-776C66E6070D}"/>
          </ac:picMkLst>
        </pc:picChg>
      </pc:sldChg>
      <pc:sldChg chg="addSp delSp ord modNotes">
        <pc:chgData name="Ponomareva Anastasia" userId="S::anastasi.ponomare@hes-so.ch::6f8f1e16-cc32-4b6e-a739-18da6a7228dc" providerId="AD" clId="Web-{EAF8559D-8B33-406D-BF8C-CBC76493F2CE}" dt="2023-04-03T13:32:28.742" v="199"/>
        <pc:sldMkLst>
          <pc:docMk/>
          <pc:sldMk cId="2632283761" sldId="2744"/>
        </pc:sldMkLst>
        <pc:spChg chg="add del">
          <ac:chgData name="Ponomareva Anastasia" userId="S::anastasi.ponomare@hes-so.ch::6f8f1e16-cc32-4b6e-a739-18da6a7228dc" providerId="AD" clId="Web-{EAF8559D-8B33-406D-BF8C-CBC76493F2CE}" dt="2023-04-03T13:32:28.367" v="198"/>
          <ac:spMkLst>
            <pc:docMk/>
            <pc:sldMk cId="2632283761" sldId="2744"/>
            <ac:spMk id="7" creationId="{00A6FF2F-324A-C174-75E6-556413C63B9B}"/>
          </ac:spMkLst>
        </pc:spChg>
        <pc:spChg chg="add">
          <ac:chgData name="Ponomareva Anastasia" userId="S::anastasi.ponomare@hes-so.ch::6f8f1e16-cc32-4b6e-a739-18da6a7228dc" providerId="AD" clId="Web-{EAF8559D-8B33-406D-BF8C-CBC76493F2CE}" dt="2023-04-03T13:32:28.742" v="199"/>
          <ac:spMkLst>
            <pc:docMk/>
            <pc:sldMk cId="2632283761" sldId="2744"/>
            <ac:spMk id="9" creationId="{F3E4D331-C0EC-A378-FFF6-095C62C11825}"/>
          </ac:spMkLst>
        </pc:spChg>
      </pc:sldChg>
      <pc:sldChg chg="addSp delSp addCm">
        <pc:chgData name="Ponomareva Anastasia" userId="S::anastasi.ponomare@hes-so.ch::6f8f1e16-cc32-4b6e-a739-18da6a7228dc" providerId="AD" clId="Web-{EAF8559D-8B33-406D-BF8C-CBC76493F2CE}" dt="2023-04-03T13:27:27.001" v="35"/>
        <pc:sldMkLst>
          <pc:docMk/>
          <pc:sldMk cId="3982746103" sldId="2784"/>
        </pc:sldMkLst>
        <pc:picChg chg="add del">
          <ac:chgData name="Ponomareva Anastasia" userId="S::anastasi.ponomare@hes-so.ch::6f8f1e16-cc32-4b6e-a739-18da6a7228dc" providerId="AD" clId="Web-{EAF8559D-8B33-406D-BF8C-CBC76493F2CE}" dt="2023-04-03T13:27:05.173" v="34"/>
          <ac:picMkLst>
            <pc:docMk/>
            <pc:sldMk cId="3982746103" sldId="2784"/>
            <ac:picMk id="5" creationId="{9124236C-1CD6-437A-C3D7-29F00B226061}"/>
          </ac:picMkLst>
        </pc:picChg>
        <pc:extLst>
          <p:ext xmlns:p="http://schemas.openxmlformats.org/presentationml/2006/main" uri="{D6D511B9-2390-475A-947B-AFAB55BFBCF1}">
            <pc226:cmChg xmlns:pc226="http://schemas.microsoft.com/office/powerpoint/2022/06/main/command" chg="add">
              <pc226:chgData name="Ponomareva Anastasia" userId="S::anastasi.ponomare@hes-so.ch::6f8f1e16-cc32-4b6e-a739-18da6a7228dc" providerId="AD" clId="Web-{EAF8559D-8B33-406D-BF8C-CBC76493F2CE}" dt="2023-04-03T13:27:27.001" v="35"/>
              <pc2:cmMkLst xmlns:pc2="http://schemas.microsoft.com/office/powerpoint/2019/9/main/command">
                <pc:docMk/>
                <pc:sldMk cId="3982746103" sldId="2784"/>
                <pc2:cmMk id="{F0EEDBCB-753E-4383-9328-5AFA56F49A5F}"/>
              </pc2:cmMkLst>
            </pc226:cmChg>
          </p:ext>
        </pc:extLst>
      </pc:sldChg>
      <pc:sldChg chg="addSp">
        <pc:chgData name="Ponomareva Anastasia" userId="S::anastasi.ponomare@hes-so.ch::6f8f1e16-cc32-4b6e-a739-18da6a7228dc" providerId="AD" clId="Web-{EAF8559D-8B33-406D-BF8C-CBC76493F2CE}" dt="2023-04-03T13:29:35.582" v="82"/>
        <pc:sldMkLst>
          <pc:docMk/>
          <pc:sldMk cId="2496261722" sldId="2795"/>
        </pc:sldMkLst>
        <pc:spChg chg="add">
          <ac:chgData name="Ponomareva Anastasia" userId="S::anastasi.ponomare@hes-so.ch::6f8f1e16-cc32-4b6e-a739-18da6a7228dc" providerId="AD" clId="Web-{EAF8559D-8B33-406D-BF8C-CBC76493F2CE}" dt="2023-04-03T13:29:35.582" v="82"/>
          <ac:spMkLst>
            <pc:docMk/>
            <pc:sldMk cId="2496261722" sldId="2795"/>
            <ac:spMk id="10" creationId="{D2FF3AD3-B962-3D7E-F22E-7571BEE3CC42}"/>
          </ac:spMkLst>
        </pc:spChg>
        <pc:picChg chg="add">
          <ac:chgData name="Ponomareva Anastasia" userId="S::anastasi.ponomare@hes-so.ch::6f8f1e16-cc32-4b6e-a739-18da6a7228dc" providerId="AD" clId="Web-{EAF8559D-8B33-406D-BF8C-CBC76493F2CE}" dt="2023-04-03T13:27:56.924" v="37"/>
          <ac:picMkLst>
            <pc:docMk/>
            <pc:sldMk cId="2496261722" sldId="2795"/>
            <ac:picMk id="7" creationId="{7FCC4D09-432E-F255-F8E7-EF9D68FFC174}"/>
          </ac:picMkLst>
        </pc:picChg>
      </pc:sldChg>
      <pc:sldChg chg="addSp">
        <pc:chgData name="Ponomareva Anastasia" userId="S::anastasi.ponomare@hes-so.ch::6f8f1e16-cc32-4b6e-a739-18da6a7228dc" providerId="AD" clId="Web-{EAF8559D-8B33-406D-BF8C-CBC76493F2CE}" dt="2023-04-03T13:29:37.379" v="83"/>
        <pc:sldMkLst>
          <pc:docMk/>
          <pc:sldMk cId="1457965796" sldId="2798"/>
        </pc:sldMkLst>
        <pc:spChg chg="add">
          <ac:chgData name="Ponomareva Anastasia" userId="S::anastasi.ponomare@hes-so.ch::6f8f1e16-cc32-4b6e-a739-18da6a7228dc" providerId="AD" clId="Web-{EAF8559D-8B33-406D-BF8C-CBC76493F2CE}" dt="2023-04-03T13:29:37.379" v="83"/>
          <ac:spMkLst>
            <pc:docMk/>
            <pc:sldMk cId="1457965796" sldId="2798"/>
            <ac:spMk id="15" creationId="{7772ED58-C969-97FC-767D-6B02C948835C}"/>
          </ac:spMkLst>
        </pc:spChg>
        <pc:picChg chg="add">
          <ac:chgData name="Ponomareva Anastasia" userId="S::anastasi.ponomare@hes-so.ch::6f8f1e16-cc32-4b6e-a739-18da6a7228dc" providerId="AD" clId="Web-{EAF8559D-8B33-406D-BF8C-CBC76493F2CE}" dt="2023-04-03T13:27:58.267" v="38"/>
          <ac:picMkLst>
            <pc:docMk/>
            <pc:sldMk cId="1457965796" sldId="2798"/>
            <ac:picMk id="5" creationId="{15EC98C3-C713-1163-8FAA-8877C68CFD98}"/>
          </ac:picMkLst>
        </pc:picChg>
      </pc:sldChg>
      <pc:sldChg chg="addSp">
        <pc:chgData name="Ponomareva Anastasia" userId="S::anastasi.ponomare@hes-so.ch::6f8f1e16-cc32-4b6e-a739-18da6a7228dc" providerId="AD" clId="Web-{EAF8559D-8B33-406D-BF8C-CBC76493F2CE}" dt="2023-04-03T13:29:41.004" v="86"/>
        <pc:sldMkLst>
          <pc:docMk/>
          <pc:sldMk cId="595933043" sldId="2799"/>
        </pc:sldMkLst>
        <pc:spChg chg="add">
          <ac:chgData name="Ponomareva Anastasia" userId="S::anastasi.ponomare@hes-so.ch::6f8f1e16-cc32-4b6e-a739-18da6a7228dc" providerId="AD" clId="Web-{EAF8559D-8B33-406D-BF8C-CBC76493F2CE}" dt="2023-04-03T13:29:41.004" v="86"/>
          <ac:spMkLst>
            <pc:docMk/>
            <pc:sldMk cId="595933043" sldId="2799"/>
            <ac:spMk id="9" creationId="{029C8F67-1267-F1AC-21F3-7663DF2044CC}"/>
          </ac:spMkLst>
        </pc:spChg>
        <pc:picChg chg="add">
          <ac:chgData name="Ponomareva Anastasia" userId="S::anastasi.ponomare@hes-so.ch::6f8f1e16-cc32-4b6e-a739-18da6a7228dc" providerId="AD" clId="Web-{EAF8559D-8B33-406D-BF8C-CBC76493F2CE}" dt="2023-04-03T13:28:02.705" v="41"/>
          <ac:picMkLst>
            <pc:docMk/>
            <pc:sldMk cId="595933043" sldId="2799"/>
            <ac:picMk id="5" creationId="{9F1E4318-1632-748B-42FD-95CAF03B4EF9}"/>
          </ac:picMkLst>
        </pc:picChg>
      </pc:sldChg>
      <pc:sldChg chg="addSp">
        <pc:chgData name="Ponomareva Anastasia" userId="S::anastasi.ponomare@hes-so.ch::6f8f1e16-cc32-4b6e-a739-18da6a7228dc" providerId="AD" clId="Web-{EAF8559D-8B33-406D-BF8C-CBC76493F2CE}" dt="2023-04-03T13:29:43.035" v="88"/>
        <pc:sldMkLst>
          <pc:docMk/>
          <pc:sldMk cId="200441404" sldId="2808"/>
        </pc:sldMkLst>
        <pc:spChg chg="add">
          <ac:chgData name="Ponomareva Anastasia" userId="S::anastasi.ponomare@hes-so.ch::6f8f1e16-cc32-4b6e-a739-18da6a7228dc" providerId="AD" clId="Web-{EAF8559D-8B33-406D-BF8C-CBC76493F2CE}" dt="2023-04-03T13:29:43.035" v="88"/>
          <ac:spMkLst>
            <pc:docMk/>
            <pc:sldMk cId="200441404" sldId="2808"/>
            <ac:spMk id="15" creationId="{A2C2B864-69BB-618C-6987-09032A245104}"/>
          </ac:spMkLst>
        </pc:spChg>
        <pc:picChg chg="add">
          <ac:chgData name="Ponomareva Anastasia" userId="S::anastasi.ponomare@hes-so.ch::6f8f1e16-cc32-4b6e-a739-18da6a7228dc" providerId="AD" clId="Web-{EAF8559D-8B33-406D-BF8C-CBC76493F2CE}" dt="2023-04-03T13:28:06.799" v="43"/>
          <ac:picMkLst>
            <pc:docMk/>
            <pc:sldMk cId="200441404" sldId="2808"/>
            <ac:picMk id="5" creationId="{9815FE1C-E8BE-256E-40A9-9EDF284FA74E}"/>
          </ac:picMkLst>
        </pc:picChg>
      </pc:sldChg>
      <pc:sldChg chg="addSp">
        <pc:chgData name="Ponomareva Anastasia" userId="S::anastasi.ponomare@hes-so.ch::6f8f1e16-cc32-4b6e-a739-18da6a7228dc" providerId="AD" clId="Web-{EAF8559D-8B33-406D-BF8C-CBC76493F2CE}" dt="2023-04-03T13:29:39.910" v="85"/>
        <pc:sldMkLst>
          <pc:docMk/>
          <pc:sldMk cId="195251810" sldId="2813"/>
        </pc:sldMkLst>
        <pc:spChg chg="add">
          <ac:chgData name="Ponomareva Anastasia" userId="S::anastasi.ponomare@hes-so.ch::6f8f1e16-cc32-4b6e-a739-18da6a7228dc" providerId="AD" clId="Web-{EAF8559D-8B33-406D-BF8C-CBC76493F2CE}" dt="2023-04-03T13:29:39.910" v="85"/>
          <ac:spMkLst>
            <pc:docMk/>
            <pc:sldMk cId="195251810" sldId="2813"/>
            <ac:spMk id="10" creationId="{0D814AC0-214F-1980-892A-1714820EE59B}"/>
          </ac:spMkLst>
        </pc:spChg>
        <pc:picChg chg="add">
          <ac:chgData name="Ponomareva Anastasia" userId="S::anastasi.ponomare@hes-so.ch::6f8f1e16-cc32-4b6e-a739-18da6a7228dc" providerId="AD" clId="Web-{EAF8559D-8B33-406D-BF8C-CBC76493F2CE}" dt="2023-04-03T13:28:00.955" v="40"/>
          <ac:picMkLst>
            <pc:docMk/>
            <pc:sldMk cId="195251810" sldId="2813"/>
            <ac:picMk id="7" creationId="{0D7ADB97-4415-317C-C07D-A3F29187AB92}"/>
          </ac:picMkLst>
        </pc:picChg>
      </pc:sldChg>
      <pc:sldChg chg="addSp">
        <pc:chgData name="Ponomareva Anastasia" userId="S::anastasi.ponomare@hes-so.ch::6f8f1e16-cc32-4b6e-a739-18da6a7228dc" providerId="AD" clId="Web-{EAF8559D-8B33-406D-BF8C-CBC76493F2CE}" dt="2023-04-03T13:29:38.754" v="84"/>
        <pc:sldMkLst>
          <pc:docMk/>
          <pc:sldMk cId="2037373603" sldId="2814"/>
        </pc:sldMkLst>
        <pc:spChg chg="add">
          <ac:chgData name="Ponomareva Anastasia" userId="S::anastasi.ponomare@hes-so.ch::6f8f1e16-cc32-4b6e-a739-18da6a7228dc" providerId="AD" clId="Web-{EAF8559D-8B33-406D-BF8C-CBC76493F2CE}" dt="2023-04-03T13:29:38.754" v="84"/>
          <ac:spMkLst>
            <pc:docMk/>
            <pc:sldMk cId="2037373603" sldId="2814"/>
            <ac:spMk id="10" creationId="{6FBC421E-C964-F0BC-3C2E-FCF273278EEC}"/>
          </ac:spMkLst>
        </pc:spChg>
        <pc:picChg chg="add">
          <ac:chgData name="Ponomareva Anastasia" userId="S::anastasi.ponomare@hes-so.ch::6f8f1e16-cc32-4b6e-a739-18da6a7228dc" providerId="AD" clId="Web-{EAF8559D-8B33-406D-BF8C-CBC76493F2CE}" dt="2023-04-03T13:27:59.830" v="39"/>
          <ac:picMkLst>
            <pc:docMk/>
            <pc:sldMk cId="2037373603" sldId="2814"/>
            <ac:picMk id="5" creationId="{1E30F79F-6860-67AA-AB9B-1C8B76D24CE8}"/>
          </ac:picMkLst>
        </pc:picChg>
      </pc:sldChg>
      <pc:sldChg chg="addSp">
        <pc:chgData name="Ponomareva Anastasia" userId="S::anastasi.ponomare@hes-so.ch::6f8f1e16-cc32-4b6e-a739-18da6a7228dc" providerId="AD" clId="Web-{EAF8559D-8B33-406D-BF8C-CBC76493F2CE}" dt="2023-04-03T13:29:41.973" v="87"/>
        <pc:sldMkLst>
          <pc:docMk/>
          <pc:sldMk cId="442174192" sldId="2815"/>
        </pc:sldMkLst>
        <pc:spChg chg="add">
          <ac:chgData name="Ponomareva Anastasia" userId="S::anastasi.ponomare@hes-so.ch::6f8f1e16-cc32-4b6e-a739-18da6a7228dc" providerId="AD" clId="Web-{EAF8559D-8B33-406D-BF8C-CBC76493F2CE}" dt="2023-04-03T13:29:41.973" v="87"/>
          <ac:spMkLst>
            <pc:docMk/>
            <pc:sldMk cId="442174192" sldId="2815"/>
            <ac:spMk id="10" creationId="{5CE7828E-CBD8-8460-4FEB-BD80357787B0}"/>
          </ac:spMkLst>
        </pc:spChg>
        <pc:picChg chg="add">
          <ac:chgData name="Ponomareva Anastasia" userId="S::anastasi.ponomare@hes-so.ch::6f8f1e16-cc32-4b6e-a739-18da6a7228dc" providerId="AD" clId="Web-{EAF8559D-8B33-406D-BF8C-CBC76493F2CE}" dt="2023-04-03T13:28:04.346" v="42"/>
          <ac:picMkLst>
            <pc:docMk/>
            <pc:sldMk cId="442174192" sldId="2815"/>
            <ac:picMk id="7" creationId="{A2CBC21B-E144-35FC-E940-003C1BEB9B9E}"/>
          </ac:picMkLst>
        </pc:picChg>
      </pc:sldChg>
      <pc:sldChg chg="addSp">
        <pc:chgData name="Ponomareva Anastasia" userId="S::anastasi.ponomare@hes-so.ch::6f8f1e16-cc32-4b6e-a739-18da6a7228dc" providerId="AD" clId="Web-{EAF8559D-8B33-406D-BF8C-CBC76493F2CE}" dt="2023-04-03T13:30:53.802" v="121"/>
        <pc:sldMkLst>
          <pc:docMk/>
          <pc:sldMk cId="2377516750" sldId="2817"/>
        </pc:sldMkLst>
        <pc:spChg chg="add">
          <ac:chgData name="Ponomareva Anastasia" userId="S::anastasi.ponomare@hes-so.ch::6f8f1e16-cc32-4b6e-a739-18da6a7228dc" providerId="AD" clId="Web-{EAF8559D-8B33-406D-BF8C-CBC76493F2CE}" dt="2023-04-03T13:30:53.802" v="121"/>
          <ac:spMkLst>
            <pc:docMk/>
            <pc:sldMk cId="2377516750" sldId="2817"/>
            <ac:spMk id="8" creationId="{BEBF4E4F-31D0-721A-C75C-D5280F96496A}"/>
          </ac:spMkLst>
        </pc:spChg>
        <pc:picChg chg="add">
          <ac:chgData name="Ponomareva Anastasia" userId="S::anastasi.ponomare@hes-so.ch::6f8f1e16-cc32-4b6e-a739-18da6a7228dc" providerId="AD" clId="Web-{EAF8559D-8B33-406D-BF8C-CBC76493F2CE}" dt="2023-04-03T13:28:44.050" v="65"/>
          <ac:picMkLst>
            <pc:docMk/>
            <pc:sldMk cId="2377516750" sldId="2817"/>
            <ac:picMk id="4" creationId="{F1B1711A-F0B9-08D3-DAD6-B2EFF899BCA6}"/>
          </ac:picMkLst>
        </pc:picChg>
      </pc:sldChg>
      <pc:sldChg chg="addSp">
        <pc:chgData name="Ponomareva Anastasia" userId="S::anastasi.ponomare@hes-so.ch::6f8f1e16-cc32-4b6e-a739-18da6a7228dc" providerId="AD" clId="Web-{EAF8559D-8B33-406D-BF8C-CBC76493F2CE}" dt="2023-04-03T13:30:10.864" v="97"/>
        <pc:sldMkLst>
          <pc:docMk/>
          <pc:sldMk cId="2087267621" sldId="2824"/>
        </pc:sldMkLst>
        <pc:spChg chg="add">
          <ac:chgData name="Ponomareva Anastasia" userId="S::anastasi.ponomare@hes-so.ch::6f8f1e16-cc32-4b6e-a739-18da6a7228dc" providerId="AD" clId="Web-{EAF8559D-8B33-406D-BF8C-CBC76493F2CE}" dt="2023-04-03T13:30:10.864" v="97"/>
          <ac:spMkLst>
            <pc:docMk/>
            <pc:sldMk cId="2087267621" sldId="2824"/>
            <ac:spMk id="5" creationId="{E4F46C55-DE00-CFE0-5C5A-49FF17131520}"/>
          </ac:spMkLst>
        </pc:spChg>
      </pc:sldChg>
      <pc:sldChg chg="addSp">
        <pc:chgData name="Ponomareva Anastasia" userId="S::anastasi.ponomare@hes-so.ch::6f8f1e16-cc32-4b6e-a739-18da6a7228dc" providerId="AD" clId="Web-{EAF8559D-8B33-406D-BF8C-CBC76493F2CE}" dt="2023-04-03T13:30:55.349" v="122"/>
        <pc:sldMkLst>
          <pc:docMk/>
          <pc:sldMk cId="3489342053" sldId="2825"/>
        </pc:sldMkLst>
        <pc:spChg chg="add">
          <ac:chgData name="Ponomareva Anastasia" userId="S::anastasi.ponomare@hes-so.ch::6f8f1e16-cc32-4b6e-a739-18da6a7228dc" providerId="AD" clId="Web-{EAF8559D-8B33-406D-BF8C-CBC76493F2CE}" dt="2023-04-03T13:30:55.349" v="122"/>
          <ac:spMkLst>
            <pc:docMk/>
            <pc:sldMk cId="3489342053" sldId="2825"/>
            <ac:spMk id="10" creationId="{41C6BC5A-596B-3AE5-70FC-CC9441859AF3}"/>
          </ac:spMkLst>
        </pc:spChg>
        <pc:picChg chg="add">
          <ac:chgData name="Ponomareva Anastasia" userId="S::anastasi.ponomare@hes-so.ch::6f8f1e16-cc32-4b6e-a739-18da6a7228dc" providerId="AD" clId="Web-{EAF8559D-8B33-406D-BF8C-CBC76493F2CE}" dt="2023-04-03T13:28:44.831" v="66"/>
          <ac:picMkLst>
            <pc:docMk/>
            <pc:sldMk cId="3489342053" sldId="2825"/>
            <ac:picMk id="8" creationId="{7391F6F0-E5A1-5F1E-27F0-19BEA47C0003}"/>
          </ac:picMkLst>
        </pc:picChg>
      </pc:sldChg>
      <pc:sldChg chg="addSp modSp">
        <pc:chgData name="Ponomareva Anastasia" userId="S::anastasi.ponomare@hes-so.ch::6f8f1e16-cc32-4b6e-a739-18da6a7228dc" providerId="AD" clId="Web-{EAF8559D-8B33-406D-BF8C-CBC76493F2CE}" dt="2023-04-03T13:31:20.162" v="135"/>
        <pc:sldMkLst>
          <pc:docMk/>
          <pc:sldMk cId="1682297504" sldId="2826"/>
        </pc:sldMkLst>
        <pc:spChg chg="add mod">
          <ac:chgData name="Ponomareva Anastasia" userId="S::anastasi.ponomare@hes-so.ch::6f8f1e16-cc32-4b6e-a739-18da6a7228dc" providerId="AD" clId="Web-{EAF8559D-8B33-406D-BF8C-CBC76493F2CE}" dt="2023-04-03T13:31:20.162" v="135"/>
          <ac:spMkLst>
            <pc:docMk/>
            <pc:sldMk cId="1682297504" sldId="2826"/>
            <ac:spMk id="7" creationId="{39968A1D-DEB8-F740-E806-E5CC38C3F3DC}"/>
          </ac:spMkLst>
        </pc:spChg>
        <pc:picChg chg="add">
          <ac:chgData name="Ponomareva Anastasia" userId="S::anastasi.ponomare@hes-so.ch::6f8f1e16-cc32-4b6e-a739-18da6a7228dc" providerId="AD" clId="Web-{EAF8559D-8B33-406D-BF8C-CBC76493F2CE}" dt="2023-04-03T13:28:50.519" v="70"/>
          <ac:picMkLst>
            <pc:docMk/>
            <pc:sldMk cId="1682297504" sldId="2826"/>
            <ac:picMk id="3" creationId="{8DACC103-FE11-2E68-EA2A-C69EA47CE203}"/>
          </ac:picMkLst>
        </pc:picChg>
      </pc:sldChg>
      <pc:sldChg chg="addSp">
        <pc:chgData name="Ponomareva Anastasia" userId="S::anastasi.ponomare@hes-so.ch::6f8f1e16-cc32-4b6e-a739-18da6a7228dc" providerId="AD" clId="Web-{EAF8559D-8B33-406D-BF8C-CBC76493F2CE}" dt="2023-04-03T13:30:52.677" v="120"/>
        <pc:sldMkLst>
          <pc:docMk/>
          <pc:sldMk cId="1239219821" sldId="2830"/>
        </pc:sldMkLst>
        <pc:spChg chg="add">
          <ac:chgData name="Ponomareva Anastasia" userId="S::anastasi.ponomare@hes-so.ch::6f8f1e16-cc32-4b6e-a739-18da6a7228dc" providerId="AD" clId="Web-{EAF8559D-8B33-406D-BF8C-CBC76493F2CE}" dt="2023-04-03T13:30:52.677" v="120"/>
          <ac:spMkLst>
            <pc:docMk/>
            <pc:sldMk cId="1239219821" sldId="2830"/>
            <ac:spMk id="9" creationId="{15C9425C-0EEA-09C8-7F08-21FCEB33F0E2}"/>
          </ac:spMkLst>
        </pc:spChg>
        <pc:picChg chg="add">
          <ac:chgData name="Ponomareva Anastasia" userId="S::anastasi.ponomare@hes-so.ch::6f8f1e16-cc32-4b6e-a739-18da6a7228dc" providerId="AD" clId="Web-{EAF8559D-8B33-406D-BF8C-CBC76493F2CE}" dt="2023-04-03T13:28:43.346" v="64"/>
          <ac:picMkLst>
            <pc:docMk/>
            <pc:sldMk cId="1239219821" sldId="2830"/>
            <ac:picMk id="7" creationId="{5F967620-6992-1E6D-DCFF-0D08B7EFA18F}"/>
          </ac:picMkLst>
        </pc:picChg>
      </pc:sldChg>
      <pc:sldChg chg="addSp delSp">
        <pc:chgData name="Ponomareva Anastasia" userId="S::anastasi.ponomare@hes-so.ch::6f8f1e16-cc32-4b6e-a739-18da6a7228dc" providerId="AD" clId="Web-{EAF8559D-8B33-406D-BF8C-CBC76493F2CE}" dt="2023-04-03T13:30:12.708" v="99"/>
        <pc:sldMkLst>
          <pc:docMk/>
          <pc:sldMk cId="1513287419" sldId="2832"/>
        </pc:sldMkLst>
        <pc:spChg chg="del">
          <ac:chgData name="Ponomareva Anastasia" userId="S::anastasi.ponomare@hes-so.ch::6f8f1e16-cc32-4b6e-a739-18da6a7228dc" providerId="AD" clId="Web-{EAF8559D-8B33-406D-BF8C-CBC76493F2CE}" dt="2023-04-03T13:28:21.034" v="51"/>
          <ac:spMkLst>
            <pc:docMk/>
            <pc:sldMk cId="1513287419" sldId="2832"/>
            <ac:spMk id="7" creationId="{9F152D85-2AD0-E569-B26C-D084B492FA69}"/>
          </ac:spMkLst>
        </pc:spChg>
        <pc:spChg chg="add">
          <ac:chgData name="Ponomareva Anastasia" userId="S::anastasi.ponomare@hes-so.ch::6f8f1e16-cc32-4b6e-a739-18da6a7228dc" providerId="AD" clId="Web-{EAF8559D-8B33-406D-BF8C-CBC76493F2CE}" dt="2023-04-03T13:30:12.708" v="99"/>
          <ac:spMkLst>
            <pc:docMk/>
            <pc:sldMk cId="1513287419" sldId="2832"/>
            <ac:spMk id="9" creationId="{6AF895E1-DA16-9F62-BF38-6C6A65E685E6}"/>
          </ac:spMkLst>
        </pc:spChg>
        <pc:picChg chg="add">
          <ac:chgData name="Ponomareva Anastasia" userId="S::anastasi.ponomare@hes-so.ch::6f8f1e16-cc32-4b6e-a739-18da6a7228dc" providerId="AD" clId="Web-{EAF8559D-8B33-406D-BF8C-CBC76493F2CE}" dt="2023-04-03T13:28:21.377" v="52"/>
          <ac:picMkLst>
            <pc:docMk/>
            <pc:sldMk cId="1513287419" sldId="2832"/>
            <ac:picMk id="5" creationId="{97F55A8A-2B7E-076B-B26C-52574AD0C0D0}"/>
          </ac:picMkLst>
        </pc:picChg>
      </pc:sldChg>
      <pc:sldChg chg="addSp">
        <pc:chgData name="Ponomareva Anastasia" userId="S::anastasi.ponomare@hes-so.ch::6f8f1e16-cc32-4b6e-a739-18da6a7228dc" providerId="AD" clId="Web-{EAF8559D-8B33-406D-BF8C-CBC76493F2CE}" dt="2023-04-03T13:30:17.614" v="103"/>
        <pc:sldMkLst>
          <pc:docMk/>
          <pc:sldMk cId="536034275" sldId="2834"/>
        </pc:sldMkLst>
        <pc:spChg chg="add">
          <ac:chgData name="Ponomareva Anastasia" userId="S::anastasi.ponomare@hes-so.ch::6f8f1e16-cc32-4b6e-a739-18da6a7228dc" providerId="AD" clId="Web-{EAF8559D-8B33-406D-BF8C-CBC76493F2CE}" dt="2023-04-03T13:30:17.614" v="103"/>
          <ac:spMkLst>
            <pc:docMk/>
            <pc:sldMk cId="536034275" sldId="2834"/>
            <ac:spMk id="8" creationId="{FC7C9EF3-EB06-6CAD-1630-2A20BC67C261}"/>
          </ac:spMkLst>
        </pc:spChg>
        <pc:picChg chg="add">
          <ac:chgData name="Ponomareva Anastasia" userId="S::anastasi.ponomare@hes-so.ch::6f8f1e16-cc32-4b6e-a739-18da6a7228dc" providerId="AD" clId="Web-{EAF8559D-8B33-406D-BF8C-CBC76493F2CE}" dt="2023-04-03T13:28:33.971" v="58"/>
          <ac:picMkLst>
            <pc:docMk/>
            <pc:sldMk cId="536034275" sldId="2834"/>
            <ac:picMk id="6" creationId="{2E45B7E0-25FE-4B78-23E4-A13E85CC6D0D}"/>
          </ac:picMkLst>
        </pc:picChg>
      </pc:sldChg>
      <pc:sldChg chg="addSp">
        <pc:chgData name="Ponomareva Anastasia" userId="S::anastasi.ponomare@hes-so.ch::6f8f1e16-cc32-4b6e-a739-18da6a7228dc" providerId="AD" clId="Web-{EAF8559D-8B33-406D-BF8C-CBC76493F2CE}" dt="2023-04-03T13:30:08.801" v="96"/>
        <pc:sldMkLst>
          <pc:docMk/>
          <pc:sldMk cId="1239265005" sldId="2836"/>
        </pc:sldMkLst>
        <pc:spChg chg="add">
          <ac:chgData name="Ponomareva Anastasia" userId="S::anastasi.ponomare@hes-so.ch::6f8f1e16-cc32-4b6e-a739-18da6a7228dc" providerId="AD" clId="Web-{EAF8559D-8B33-406D-BF8C-CBC76493F2CE}" dt="2023-04-03T13:30:08.801" v="96"/>
          <ac:spMkLst>
            <pc:docMk/>
            <pc:sldMk cId="1239265005" sldId="2836"/>
            <ac:spMk id="8" creationId="{8E1DE16E-7740-0F7D-6A5A-6E5B98F695ED}"/>
          </ac:spMkLst>
        </pc:spChg>
        <pc:picChg chg="add">
          <ac:chgData name="Ponomareva Anastasia" userId="S::anastasi.ponomare@hes-so.ch::6f8f1e16-cc32-4b6e-a739-18da6a7228dc" providerId="AD" clId="Web-{EAF8559D-8B33-406D-BF8C-CBC76493F2CE}" dt="2023-04-03T13:28:11.877" v="47"/>
          <ac:picMkLst>
            <pc:docMk/>
            <pc:sldMk cId="1239265005" sldId="2836"/>
            <ac:picMk id="6" creationId="{C8CA9E8E-3362-C4F1-3E7B-55F750F3929B}"/>
          </ac:picMkLst>
        </pc:picChg>
      </pc:sldChg>
      <pc:sldChg chg="addSp delSp">
        <pc:chgData name="Ponomareva Anastasia" userId="S::anastasi.ponomare@hes-so.ch::6f8f1e16-cc32-4b6e-a739-18da6a7228dc" providerId="AD" clId="Web-{EAF8559D-8B33-406D-BF8C-CBC76493F2CE}" dt="2023-04-03T13:29:58.536" v="94"/>
        <pc:sldMkLst>
          <pc:docMk/>
          <pc:sldMk cId="982763711" sldId="2837"/>
        </pc:sldMkLst>
        <pc:spChg chg="add del">
          <ac:chgData name="Ponomareva Anastasia" userId="S::anastasi.ponomare@hes-so.ch::6f8f1e16-cc32-4b6e-a739-18da6a7228dc" providerId="AD" clId="Web-{EAF8559D-8B33-406D-BF8C-CBC76493F2CE}" dt="2023-04-03T13:29:53.629" v="93"/>
          <ac:spMkLst>
            <pc:docMk/>
            <pc:sldMk cId="982763711" sldId="2837"/>
            <ac:spMk id="7" creationId="{FB66E0D3-57BD-F84B-A434-B27C3E2421FE}"/>
          </ac:spMkLst>
        </pc:spChg>
        <pc:spChg chg="add">
          <ac:chgData name="Ponomareva Anastasia" userId="S::anastasi.ponomare@hes-so.ch::6f8f1e16-cc32-4b6e-a739-18da6a7228dc" providerId="AD" clId="Web-{EAF8559D-8B33-406D-BF8C-CBC76493F2CE}" dt="2023-04-03T13:29:58.536" v="94"/>
          <ac:spMkLst>
            <pc:docMk/>
            <pc:sldMk cId="982763711" sldId="2837"/>
            <ac:spMk id="9" creationId="{87EB62D8-2ECD-6A9F-660C-622AA1BDECEB}"/>
          </ac:spMkLst>
        </pc:spChg>
        <pc:picChg chg="add">
          <ac:chgData name="Ponomareva Anastasia" userId="S::anastasi.ponomare@hes-so.ch::6f8f1e16-cc32-4b6e-a739-18da6a7228dc" providerId="AD" clId="Web-{EAF8559D-8B33-406D-BF8C-CBC76493F2CE}" dt="2023-04-03T13:28:08.658" v="45"/>
          <ac:picMkLst>
            <pc:docMk/>
            <pc:sldMk cId="982763711" sldId="2837"/>
            <ac:picMk id="4" creationId="{5C49F9F5-4D37-2D23-6658-19EC821D4A83}"/>
          </ac:picMkLst>
        </pc:picChg>
      </pc:sldChg>
      <pc:sldChg chg="addSp modSp">
        <pc:chgData name="Ponomareva Anastasia" userId="S::anastasi.ponomare@hes-so.ch::6f8f1e16-cc32-4b6e-a739-18da6a7228dc" providerId="AD" clId="Web-{EAF8559D-8B33-406D-BF8C-CBC76493F2CE}" dt="2023-04-03T13:32:42.148" v="201"/>
        <pc:sldMkLst>
          <pc:docMk/>
          <pc:sldMk cId="4191074942" sldId="2840"/>
        </pc:sldMkLst>
        <pc:spChg chg="add mod">
          <ac:chgData name="Ponomareva Anastasia" userId="S::anastasi.ponomare@hes-so.ch::6f8f1e16-cc32-4b6e-a739-18da6a7228dc" providerId="AD" clId="Web-{EAF8559D-8B33-406D-BF8C-CBC76493F2CE}" dt="2023-04-03T13:32:42.148" v="201"/>
          <ac:spMkLst>
            <pc:docMk/>
            <pc:sldMk cId="4191074942" sldId="2840"/>
            <ac:spMk id="6" creationId="{D7BF8901-95D3-EB88-1FD4-338527714B77}"/>
          </ac:spMkLst>
        </pc:spChg>
        <pc:picChg chg="add">
          <ac:chgData name="Ponomareva Anastasia" userId="S::anastasi.ponomare@hes-so.ch::6f8f1e16-cc32-4b6e-a739-18da6a7228dc" providerId="AD" clId="Web-{EAF8559D-8B33-406D-BF8C-CBC76493F2CE}" dt="2023-04-03T13:28:41.706" v="63"/>
          <ac:picMkLst>
            <pc:docMk/>
            <pc:sldMk cId="4191074942" sldId="2840"/>
            <ac:picMk id="4" creationId="{AACD83C5-6B43-620E-D61D-2C9C63F8D35F}"/>
          </ac:picMkLst>
        </pc:picChg>
      </pc:sldChg>
      <pc:sldChg chg="addSp">
        <pc:chgData name="Ponomareva Anastasia" userId="S::anastasi.ponomare@hes-so.ch::6f8f1e16-cc32-4b6e-a739-18da6a7228dc" providerId="AD" clId="Web-{EAF8559D-8B33-406D-BF8C-CBC76493F2CE}" dt="2023-04-03T13:31:13.631" v="133"/>
        <pc:sldMkLst>
          <pc:docMk/>
          <pc:sldMk cId="4237009984" sldId="2841"/>
        </pc:sldMkLst>
        <pc:spChg chg="add">
          <ac:chgData name="Ponomareva Anastasia" userId="S::anastasi.ponomare@hes-so.ch::6f8f1e16-cc32-4b6e-a739-18da6a7228dc" providerId="AD" clId="Web-{EAF8559D-8B33-406D-BF8C-CBC76493F2CE}" dt="2023-04-03T13:31:13.631" v="133"/>
          <ac:spMkLst>
            <pc:docMk/>
            <pc:sldMk cId="4237009984" sldId="2841"/>
            <ac:spMk id="8" creationId="{A0B55395-1E04-839F-0821-57C01AC9FA88}"/>
          </ac:spMkLst>
        </pc:spChg>
        <pc:picChg chg="add">
          <ac:chgData name="Ponomareva Anastasia" userId="S::anastasi.ponomare@hes-so.ch::6f8f1e16-cc32-4b6e-a739-18da6a7228dc" providerId="AD" clId="Web-{EAF8559D-8B33-406D-BF8C-CBC76493F2CE}" dt="2023-04-03T13:28:51.690" v="71"/>
          <ac:picMkLst>
            <pc:docMk/>
            <pc:sldMk cId="4237009984" sldId="2841"/>
            <ac:picMk id="6" creationId="{3DD5DB81-053D-925C-C235-A46B87203160}"/>
          </ac:picMkLst>
        </pc:picChg>
      </pc:sldChg>
      <pc:sldChg chg="addSp">
        <pc:chgData name="Ponomareva Anastasia" userId="S::anastasi.ponomare@hes-so.ch::6f8f1e16-cc32-4b6e-a739-18da6a7228dc" providerId="AD" clId="Web-{EAF8559D-8B33-406D-BF8C-CBC76493F2CE}" dt="2023-04-03T13:30:15.114" v="101"/>
        <pc:sldMkLst>
          <pc:docMk/>
          <pc:sldMk cId="959370674" sldId="2843"/>
        </pc:sldMkLst>
        <pc:spChg chg="add">
          <ac:chgData name="Ponomareva Anastasia" userId="S::anastasi.ponomare@hes-so.ch::6f8f1e16-cc32-4b6e-a739-18da6a7228dc" providerId="AD" clId="Web-{EAF8559D-8B33-406D-BF8C-CBC76493F2CE}" dt="2023-04-03T13:30:15.114" v="101"/>
          <ac:spMkLst>
            <pc:docMk/>
            <pc:sldMk cId="959370674" sldId="2843"/>
            <ac:spMk id="8" creationId="{C4738AE5-1E9F-8547-9A3F-E38C22877405}"/>
          </ac:spMkLst>
        </pc:spChg>
        <pc:picChg chg="add">
          <ac:chgData name="Ponomareva Anastasia" userId="S::anastasi.ponomare@hes-so.ch::6f8f1e16-cc32-4b6e-a739-18da6a7228dc" providerId="AD" clId="Web-{EAF8559D-8B33-406D-BF8C-CBC76493F2CE}" dt="2023-04-03T13:28:26.065" v="54"/>
          <ac:picMkLst>
            <pc:docMk/>
            <pc:sldMk cId="959370674" sldId="2843"/>
            <ac:picMk id="6" creationId="{62265034-B1B4-E5AB-30CA-926C04E10AE3}"/>
          </ac:picMkLst>
        </pc:picChg>
      </pc:sldChg>
      <pc:sldChg chg="delSp modNotes">
        <pc:chgData name="Ponomareva Anastasia" userId="S::anastasi.ponomare@hes-so.ch::6f8f1e16-cc32-4b6e-a739-18da6a7228dc" providerId="AD" clId="Web-{EAF8559D-8B33-406D-BF8C-CBC76493F2CE}" dt="2023-04-03T13:31:10.553" v="131"/>
        <pc:sldMkLst>
          <pc:docMk/>
          <pc:sldMk cId="20842408" sldId="2844"/>
        </pc:sldMkLst>
        <pc:spChg chg="del">
          <ac:chgData name="Ponomareva Anastasia" userId="S::anastasi.ponomare@hes-so.ch::6f8f1e16-cc32-4b6e-a739-18da6a7228dc" providerId="AD" clId="Web-{EAF8559D-8B33-406D-BF8C-CBC76493F2CE}" dt="2023-04-03T13:31:10.553" v="131"/>
          <ac:spMkLst>
            <pc:docMk/>
            <pc:sldMk cId="20842408" sldId="2844"/>
            <ac:spMk id="4" creationId="{084FB227-DE4E-ADC5-912E-33A594D8790B}"/>
          </ac:spMkLst>
        </pc:spChg>
      </pc:sldChg>
    </pc:docChg>
  </pc:docChgLst>
  <pc:docChgLst>
    <pc:chgData name="Zimmermann Fiona" userId="95119e45-33db-49ed-9c0d-d18137993e63" providerId="ADAL" clId="{91B56DB3-3B15-4E0B-AEF7-D37845DC3908}"/>
    <pc:docChg chg="custSel modSld">
      <pc:chgData name="Zimmermann Fiona" userId="95119e45-33db-49ed-9c0d-d18137993e63" providerId="ADAL" clId="{91B56DB3-3B15-4E0B-AEF7-D37845DC3908}" dt="2022-12-09T10:04:21.153" v="81"/>
      <pc:docMkLst>
        <pc:docMk/>
      </pc:docMkLst>
      <pc:sldChg chg="modSp mod">
        <pc:chgData name="Zimmermann Fiona" userId="95119e45-33db-49ed-9c0d-d18137993e63" providerId="ADAL" clId="{91B56DB3-3B15-4E0B-AEF7-D37845DC3908}" dt="2022-12-09T09:59:02.499" v="5" actId="20577"/>
        <pc:sldMkLst>
          <pc:docMk/>
          <pc:sldMk cId="2513767588" sldId="2731"/>
        </pc:sldMkLst>
        <pc:spChg chg="mod">
          <ac:chgData name="Zimmermann Fiona" userId="95119e45-33db-49ed-9c0d-d18137993e63" providerId="ADAL" clId="{91B56DB3-3B15-4E0B-AEF7-D37845DC3908}" dt="2022-12-09T09:59:02.499" v="5" actId="20577"/>
          <ac:spMkLst>
            <pc:docMk/>
            <pc:sldMk cId="2513767588" sldId="2731"/>
            <ac:spMk id="4" creationId="{6CB68B36-D2DB-987D-D6FE-E37CF3595236}"/>
          </ac:spMkLst>
        </pc:spChg>
      </pc:sldChg>
      <pc:sldChg chg="modSp mod">
        <pc:chgData name="Zimmermann Fiona" userId="95119e45-33db-49ed-9c0d-d18137993e63" providerId="ADAL" clId="{91B56DB3-3B15-4E0B-AEF7-D37845DC3908}" dt="2022-12-09T10:01:30.754" v="80" actId="15"/>
        <pc:sldMkLst>
          <pc:docMk/>
          <pc:sldMk cId="2316476693" sldId="2737"/>
        </pc:sldMkLst>
        <pc:spChg chg="mod">
          <ac:chgData name="Zimmermann Fiona" userId="95119e45-33db-49ed-9c0d-d18137993e63" providerId="ADAL" clId="{91B56DB3-3B15-4E0B-AEF7-D37845DC3908}" dt="2022-12-09T10:01:30.754" v="80" actId="15"/>
          <ac:spMkLst>
            <pc:docMk/>
            <pc:sldMk cId="2316476693" sldId="2737"/>
            <ac:spMk id="2" creationId="{E21BFB2D-D49E-FE31-EE8D-D5B7683589DD}"/>
          </ac:spMkLst>
        </pc:spChg>
      </pc:sldChg>
      <pc:sldChg chg="modSp mod">
        <pc:chgData name="Zimmermann Fiona" userId="95119e45-33db-49ed-9c0d-d18137993e63" providerId="ADAL" clId="{91B56DB3-3B15-4E0B-AEF7-D37845DC3908}" dt="2022-12-09T09:57:53.116" v="0" actId="20577"/>
        <pc:sldMkLst>
          <pc:docMk/>
          <pc:sldMk cId="3624880740" sldId="2739"/>
        </pc:sldMkLst>
        <pc:spChg chg="mod">
          <ac:chgData name="Zimmermann Fiona" userId="95119e45-33db-49ed-9c0d-d18137993e63" providerId="ADAL" clId="{91B56DB3-3B15-4E0B-AEF7-D37845DC3908}" dt="2022-12-09T09:57:53.116" v="0" actId="20577"/>
          <ac:spMkLst>
            <pc:docMk/>
            <pc:sldMk cId="3624880740" sldId="2739"/>
            <ac:spMk id="14" creationId="{85408433-4C41-26E6-145A-B909A803E5D0}"/>
          </ac:spMkLst>
        </pc:spChg>
      </pc:sldChg>
      <pc:sldChg chg="modCm">
        <pc:chgData name="Zimmermann Fiona" userId="95119e45-33db-49ed-9c0d-d18137993e63" providerId="ADAL" clId="{91B56DB3-3B15-4E0B-AEF7-D37845DC3908}" dt="2022-12-09T10:04:21.153" v="81"/>
        <pc:sldMkLst>
          <pc:docMk/>
          <pc:sldMk cId="3982746103" sldId="2784"/>
        </pc:sldMkLst>
      </pc:sldChg>
    </pc:docChg>
  </pc:docChgLst>
  <pc:docChgLst>
    <pc:chgData name="Ponomareva Anastasia" userId="S::anastasi.ponomare@hes-so.ch::6f8f1e16-cc32-4b6e-a739-18da6a7228dc" providerId="AD" clId="Web-{13AD4F38-9929-486B-9638-26CEDA50E1D5}"/>
    <pc:docChg chg="addSld delSld modSld sldOrd modSection">
      <pc:chgData name="Ponomareva Anastasia" userId="S::anastasi.ponomare@hes-so.ch::6f8f1e16-cc32-4b6e-a739-18da6a7228dc" providerId="AD" clId="Web-{13AD4F38-9929-486B-9638-26CEDA50E1D5}" dt="2023-04-05T20:43:20.729" v="442"/>
      <pc:docMkLst>
        <pc:docMk/>
      </pc:docMkLst>
      <pc:sldChg chg="modCm">
        <pc:chgData name="Ponomareva Anastasia" userId="S::anastasi.ponomare@hes-so.ch::6f8f1e16-cc32-4b6e-a739-18da6a7228dc" providerId="AD" clId="Web-{13AD4F38-9929-486B-9638-26CEDA50E1D5}" dt="2023-04-05T20:40:00.990" v="426"/>
        <pc:sldMkLst>
          <pc:docMk/>
          <pc:sldMk cId="1236337585" sldId="303"/>
        </pc:sldMkLst>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13AD4F38-9929-486B-9638-26CEDA50E1D5}" dt="2023-04-05T20:40:00.990" v="426"/>
              <pc2:cmMkLst xmlns:pc2="http://schemas.microsoft.com/office/powerpoint/2019/9/main/command">
                <pc:docMk/>
                <pc:sldMk cId="1236337585" sldId="303"/>
                <pc2:cmMk id="{1BED355F-E241-465B-9620-E4C1994091A0}"/>
              </pc2:cmMkLst>
              <pc226:cmRplyChg chg="add">
                <pc226:chgData name="Ponomareva Anastasia" userId="S::anastasi.ponomare@hes-so.ch::6f8f1e16-cc32-4b6e-a739-18da6a7228dc" providerId="AD" clId="Web-{13AD4F38-9929-486B-9638-26CEDA50E1D5}" dt="2023-04-05T20:40:00.990" v="426"/>
                <pc2:cmRplyMkLst xmlns:pc2="http://schemas.microsoft.com/office/powerpoint/2019/9/main/command">
                  <pc:docMk/>
                  <pc:sldMk cId="1236337585" sldId="303"/>
                  <pc2:cmMk id="{1BED355F-E241-465B-9620-E4C1994091A0}"/>
                  <pc2:cmRplyMk id="{C92AD954-49F6-41E2-B9B7-D2F555F4BFA8}"/>
                </pc2:cmRplyMkLst>
              </pc226:cmRplyChg>
            </pc226:cmChg>
          </p:ext>
        </pc:extLst>
      </pc:sldChg>
      <pc:sldChg chg="addSp modSp delCm modNotes">
        <pc:chgData name="Ponomareva Anastasia" userId="S::anastasi.ponomare@hes-so.ch::6f8f1e16-cc32-4b6e-a739-18da6a7228dc" providerId="AD" clId="Web-{13AD4F38-9929-486B-9638-26CEDA50E1D5}" dt="2023-04-05T20:12:21.970" v="40"/>
        <pc:sldMkLst>
          <pc:docMk/>
          <pc:sldMk cId="848684478" sldId="344"/>
        </pc:sldMkLst>
        <pc:spChg chg="add mod">
          <ac:chgData name="Ponomareva Anastasia" userId="S::anastasi.ponomare@hes-so.ch::6f8f1e16-cc32-4b6e-a739-18da6a7228dc" providerId="AD" clId="Web-{13AD4F38-9929-486B-9638-26CEDA50E1D5}" dt="2023-04-05T20:11:22.265" v="33"/>
          <ac:spMkLst>
            <pc:docMk/>
            <pc:sldMk cId="848684478" sldId="344"/>
            <ac:spMk id="3" creationId="{B4B8E001-3306-28C6-CDB6-E221E763831F}"/>
          </ac:spMkLst>
        </pc:spChg>
        <pc:spChg chg="add mod">
          <ac:chgData name="Ponomareva Anastasia" userId="S::anastasi.ponomare@hes-so.ch::6f8f1e16-cc32-4b6e-a739-18da6a7228dc" providerId="AD" clId="Web-{13AD4F38-9929-486B-9638-26CEDA50E1D5}" dt="2023-04-05T20:10:38.530" v="27" actId="1076"/>
          <ac:spMkLst>
            <pc:docMk/>
            <pc:sldMk cId="848684478" sldId="344"/>
            <ac:spMk id="8" creationId="{D2858174-2EFD-D56C-94B5-CA21DF020741}"/>
          </ac:spMkLst>
        </pc:spChg>
        <pc:extLst>
          <p:ext xmlns:p="http://schemas.openxmlformats.org/presentationml/2006/main" uri="{D6D511B9-2390-475A-947B-AFAB55BFBCF1}">
            <pc226:cmChg xmlns:pc226="http://schemas.microsoft.com/office/powerpoint/2022/06/main/command" chg="del">
              <pc226:chgData name="Ponomareva Anastasia" userId="S::anastasi.ponomare@hes-so.ch::6f8f1e16-cc32-4b6e-a739-18da6a7228dc" providerId="AD" clId="Web-{13AD4F38-9929-486B-9638-26CEDA50E1D5}" dt="2023-04-05T20:11:03.062" v="31"/>
              <pc2:cmMkLst xmlns:pc2="http://schemas.microsoft.com/office/powerpoint/2019/9/main/command">
                <pc:docMk/>
                <pc:sldMk cId="848684478" sldId="344"/>
                <pc2:cmMk id="{BE339C21-104B-4384-90A9-127A558DC67B}"/>
              </pc2:cmMkLst>
            </pc226:cmChg>
          </p:ext>
        </pc:extLst>
      </pc:sldChg>
      <pc:sldChg chg="del modNotes">
        <pc:chgData name="Ponomareva Anastasia" userId="S::anastasi.ponomare@hes-so.ch::6f8f1e16-cc32-4b6e-a739-18da6a7228dc" providerId="AD" clId="Web-{13AD4F38-9929-486B-9638-26CEDA50E1D5}" dt="2023-04-05T20:12:09.579" v="38"/>
        <pc:sldMkLst>
          <pc:docMk/>
          <pc:sldMk cId="2011149978" sldId="353"/>
        </pc:sldMkLst>
      </pc:sldChg>
      <pc:sldChg chg="modNotes">
        <pc:chgData name="Ponomareva Anastasia" userId="S::anastasi.ponomare@hes-so.ch::6f8f1e16-cc32-4b6e-a739-18da6a7228dc" providerId="AD" clId="Web-{13AD4F38-9929-486B-9638-26CEDA50E1D5}" dt="2023-04-05T20:12:06" v="37"/>
        <pc:sldMkLst>
          <pc:docMk/>
          <pc:sldMk cId="3088247289" sldId="356"/>
        </pc:sldMkLst>
      </pc:sldChg>
      <pc:sldChg chg="modNotes">
        <pc:chgData name="Ponomareva Anastasia" userId="S::anastasi.ponomare@hes-so.ch::6f8f1e16-cc32-4b6e-a739-18da6a7228dc" providerId="AD" clId="Web-{13AD4F38-9929-486B-9638-26CEDA50E1D5}" dt="2023-04-05T20:40:15.271" v="429"/>
        <pc:sldMkLst>
          <pc:docMk/>
          <pc:sldMk cId="2632283761" sldId="2744"/>
        </pc:sldMkLst>
      </pc:sldChg>
      <pc:sldChg chg="addSp delSp modSp modCm">
        <pc:chgData name="Ponomareva Anastasia" userId="S::anastasi.ponomare@hes-so.ch::6f8f1e16-cc32-4b6e-a739-18da6a7228dc" providerId="AD" clId="Web-{13AD4F38-9929-486B-9638-26CEDA50E1D5}" dt="2023-04-05T20:34:46.577" v="309"/>
        <pc:sldMkLst>
          <pc:docMk/>
          <pc:sldMk cId="1457965796" sldId="2798"/>
        </pc:sldMkLst>
        <pc:spChg chg="add mod">
          <ac:chgData name="Ponomareva Anastasia" userId="S::anastasi.ponomare@hes-so.ch::6f8f1e16-cc32-4b6e-a739-18da6a7228dc" providerId="AD" clId="Web-{13AD4F38-9929-486B-9638-26CEDA50E1D5}" dt="2023-04-05T20:17:54.508" v="87" actId="1076"/>
          <ac:spMkLst>
            <pc:docMk/>
            <pc:sldMk cId="1457965796" sldId="2798"/>
            <ac:spMk id="13" creationId="{757D7010-3D14-B74A-1651-8C7129B83F0E}"/>
          </ac:spMkLst>
        </pc:spChg>
        <pc:grpChg chg="add">
          <ac:chgData name="Ponomareva Anastasia" userId="S::anastasi.ponomare@hes-so.ch::6f8f1e16-cc32-4b6e-a739-18da6a7228dc" providerId="AD" clId="Web-{13AD4F38-9929-486B-9638-26CEDA50E1D5}" dt="2023-04-05T20:20:55.715" v="98"/>
          <ac:grpSpMkLst>
            <pc:docMk/>
            <pc:sldMk cId="1457965796" sldId="2798"/>
            <ac:grpSpMk id="19" creationId="{E16D721B-CE29-F4F9-5FD2-570093AA1EBE}"/>
          </ac:grpSpMkLst>
        </pc:grpChg>
        <pc:grpChg chg="mod">
          <ac:chgData name="Ponomareva Anastasia" userId="S::anastasi.ponomare@hes-so.ch::6f8f1e16-cc32-4b6e-a739-18da6a7228dc" providerId="AD" clId="Web-{13AD4F38-9929-486B-9638-26CEDA50E1D5}" dt="2023-04-05T20:17:20.023" v="77" actId="1076"/>
          <ac:grpSpMkLst>
            <pc:docMk/>
            <pc:sldMk cId="1457965796" sldId="2798"/>
            <ac:grpSpMk id="21" creationId="{4FB3C130-614F-4C8F-1CC4-73624BF50AC0}"/>
          </ac:grpSpMkLst>
        </pc:grpChg>
        <pc:grpChg chg="mod">
          <ac:chgData name="Ponomareva Anastasia" userId="S::anastasi.ponomare@hes-so.ch::6f8f1e16-cc32-4b6e-a739-18da6a7228dc" providerId="AD" clId="Web-{13AD4F38-9929-486B-9638-26CEDA50E1D5}" dt="2023-04-05T20:17:20.038" v="78" actId="1076"/>
          <ac:grpSpMkLst>
            <pc:docMk/>
            <pc:sldMk cId="1457965796" sldId="2798"/>
            <ac:grpSpMk id="22" creationId="{4885214C-6DB6-037E-FA42-F2B49E58E82C}"/>
          </ac:grpSpMkLst>
        </pc:grpChg>
        <pc:grpChg chg="mod">
          <ac:chgData name="Ponomareva Anastasia" userId="S::anastasi.ponomare@hes-so.ch::6f8f1e16-cc32-4b6e-a739-18da6a7228dc" providerId="AD" clId="Web-{13AD4F38-9929-486B-9638-26CEDA50E1D5}" dt="2023-04-05T20:17:31.929" v="81" actId="1076"/>
          <ac:grpSpMkLst>
            <pc:docMk/>
            <pc:sldMk cId="1457965796" sldId="2798"/>
            <ac:grpSpMk id="23" creationId="{FA532968-A941-EF60-1300-26267DA01774}"/>
          </ac:grpSpMkLst>
        </pc:grpChg>
        <pc:grpChg chg="mod">
          <ac:chgData name="Ponomareva Anastasia" userId="S::anastasi.ponomare@hes-so.ch::6f8f1e16-cc32-4b6e-a739-18da6a7228dc" providerId="AD" clId="Web-{13AD4F38-9929-486B-9638-26CEDA50E1D5}" dt="2023-04-05T20:21:44.138" v="119" actId="1076"/>
          <ac:grpSpMkLst>
            <pc:docMk/>
            <pc:sldMk cId="1457965796" sldId="2798"/>
            <ac:grpSpMk id="24" creationId="{86EDA934-9224-92C0-D47D-48E54794229E}"/>
          </ac:grpSpMkLst>
        </pc:grpChg>
        <pc:grpChg chg="mod">
          <ac:chgData name="Ponomareva Anastasia" userId="S::anastasi.ponomare@hes-so.ch::6f8f1e16-cc32-4b6e-a739-18da6a7228dc" providerId="AD" clId="Web-{13AD4F38-9929-486B-9638-26CEDA50E1D5}" dt="2023-04-05T20:17:14.476" v="75" actId="1076"/>
          <ac:grpSpMkLst>
            <pc:docMk/>
            <pc:sldMk cId="1457965796" sldId="2798"/>
            <ac:grpSpMk id="25" creationId="{378FA6FE-EE95-6F75-0FB8-D78C42CCCEC8}"/>
          </ac:grpSpMkLst>
        </pc:grpChg>
        <pc:picChg chg="mod">
          <ac:chgData name="Ponomareva Anastasia" userId="S::anastasi.ponomare@hes-so.ch::6f8f1e16-cc32-4b6e-a739-18da6a7228dc" providerId="AD" clId="Web-{13AD4F38-9929-486B-9638-26CEDA50E1D5}" dt="2023-04-05T20:17:25.601" v="80" actId="1076"/>
          <ac:picMkLst>
            <pc:docMk/>
            <pc:sldMk cId="1457965796" sldId="2798"/>
            <ac:picMk id="14" creationId="{3A5B7EBD-F346-AB6D-DDD1-4AFB6DFD65E7}"/>
          </ac:picMkLst>
        </pc:picChg>
        <pc:picChg chg="add del mod">
          <ac:chgData name="Ponomareva Anastasia" userId="S::anastasi.ponomare@hes-so.ch::6f8f1e16-cc32-4b6e-a739-18da6a7228dc" providerId="AD" clId="Web-{13AD4F38-9929-486B-9638-26CEDA50E1D5}" dt="2023-04-05T20:20:17.292" v="91"/>
          <ac:picMkLst>
            <pc:docMk/>
            <pc:sldMk cId="1457965796" sldId="2798"/>
            <ac:picMk id="15" creationId="{40C2193C-B5CD-F8C3-7BF0-12CAAAE25DD5}"/>
          </ac:picMkLst>
        </pc:picChg>
        <pc:picChg chg="add mod">
          <ac:chgData name="Ponomareva Anastasia" userId="S::anastasi.ponomare@hes-so.ch::6f8f1e16-cc32-4b6e-a739-18da6a7228dc" providerId="AD" clId="Web-{13AD4F38-9929-486B-9638-26CEDA50E1D5}" dt="2023-04-05T20:20:51.652" v="97" actId="1076"/>
          <ac:picMkLst>
            <pc:docMk/>
            <pc:sldMk cId="1457965796" sldId="2798"/>
            <ac:picMk id="17" creationId="{0280ED7A-1E28-7D6A-8D48-8A8FF4C4FC46}"/>
          </ac:picMkLst>
        </pc:picChg>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13AD4F38-9929-486B-9638-26CEDA50E1D5}" dt="2023-04-05T20:34:46.577" v="309"/>
              <pc2:cmMkLst xmlns:pc2="http://schemas.microsoft.com/office/powerpoint/2019/9/main/command">
                <pc:docMk/>
                <pc:sldMk cId="1457965796" sldId="2798"/>
                <pc2:cmMk id="{74915E75-49A3-4E1C-8B50-AEF8E6AFBCB4}"/>
              </pc2:cmMkLst>
              <pc226:cmRplyChg chg="add mod">
                <pc226:chgData name="Ponomareva Anastasia" userId="S::anastasi.ponomare@hes-so.ch::6f8f1e16-cc32-4b6e-a739-18da6a7228dc" providerId="AD" clId="Web-{13AD4F38-9929-486B-9638-26CEDA50E1D5}" dt="2023-04-05T20:34:46.577" v="309"/>
                <pc2:cmRplyMkLst xmlns:pc2="http://schemas.microsoft.com/office/powerpoint/2019/9/main/command">
                  <pc:docMk/>
                  <pc:sldMk cId="1457965796" sldId="2798"/>
                  <pc2:cmMk id="{74915E75-49A3-4E1C-8B50-AEF8E6AFBCB4}"/>
                  <pc2:cmRplyMk id="{0F183B7B-99B1-454F-9B68-A9917994DAEF}"/>
                </pc2:cmRplyMkLst>
              </pc226:cmRplyChg>
            </pc226:cmChg>
          </p:ext>
        </pc:extLst>
      </pc:sldChg>
      <pc:sldChg chg="modSp ord modCm">
        <pc:chgData name="Ponomareva Anastasia" userId="S::anastasi.ponomare@hes-so.ch::6f8f1e16-cc32-4b6e-a739-18da6a7228dc" providerId="AD" clId="Web-{13AD4F38-9929-486B-9638-26CEDA50E1D5}" dt="2023-04-05T20:30:24.977" v="197" actId="1076"/>
        <pc:sldMkLst>
          <pc:docMk/>
          <pc:sldMk cId="595933043" sldId="2799"/>
        </pc:sldMkLst>
        <pc:picChg chg="mod">
          <ac:chgData name="Ponomareva Anastasia" userId="S::anastasi.ponomare@hes-so.ch::6f8f1e16-cc32-4b6e-a739-18da6a7228dc" providerId="AD" clId="Web-{13AD4F38-9929-486B-9638-26CEDA50E1D5}" dt="2023-04-05T20:30:24.977" v="197" actId="1076"/>
          <ac:picMkLst>
            <pc:docMk/>
            <pc:sldMk cId="595933043" sldId="2799"/>
            <ac:picMk id="18" creationId="{7EEBDDF1-6007-471E-3772-46AE467B198D}"/>
          </ac:picMkLst>
        </pc:picChg>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13AD4F38-9929-486B-9638-26CEDA50E1D5}" dt="2023-04-05T20:14:13.284" v="44"/>
              <pc2:cmMkLst xmlns:pc2="http://schemas.microsoft.com/office/powerpoint/2019/9/main/command">
                <pc:docMk/>
                <pc:sldMk cId="595933043" sldId="2799"/>
                <pc2:cmMk id="{C44BDBEC-D110-4BF6-A8C2-C725553D3587}"/>
              </pc2:cmMkLst>
              <pc226:cmRplyChg chg="add">
                <pc226:chgData name="Ponomareva Anastasia" userId="S::anastasi.ponomare@hes-so.ch::6f8f1e16-cc32-4b6e-a739-18da6a7228dc" providerId="AD" clId="Web-{13AD4F38-9929-486B-9638-26CEDA50E1D5}" dt="2023-04-05T20:14:13.284" v="44"/>
                <pc2:cmRplyMkLst xmlns:pc2="http://schemas.microsoft.com/office/powerpoint/2019/9/main/command">
                  <pc:docMk/>
                  <pc:sldMk cId="595933043" sldId="2799"/>
                  <pc2:cmMk id="{C44BDBEC-D110-4BF6-A8C2-C725553D3587}"/>
                  <pc2:cmRplyMk id="{F7EC15D9-E843-460A-8D91-BF7DAFC39EBA}"/>
                </pc2:cmRplyMkLst>
              </pc226:cmRplyChg>
            </pc226:cmChg>
          </p:ext>
        </pc:extLst>
      </pc:sldChg>
      <pc:sldChg chg="modSp ord">
        <pc:chgData name="Ponomareva Anastasia" userId="S::anastasi.ponomare@hes-so.ch::6f8f1e16-cc32-4b6e-a739-18da6a7228dc" providerId="AD" clId="Web-{13AD4F38-9929-486B-9638-26CEDA50E1D5}" dt="2023-04-05T20:23:38.422" v="167" actId="20577"/>
        <pc:sldMkLst>
          <pc:docMk/>
          <pc:sldMk cId="200441404" sldId="2808"/>
        </pc:sldMkLst>
        <pc:spChg chg="mod">
          <ac:chgData name="Ponomareva Anastasia" userId="S::anastasi.ponomare@hes-so.ch::6f8f1e16-cc32-4b6e-a739-18da6a7228dc" providerId="AD" clId="Web-{13AD4F38-9929-486B-9638-26CEDA50E1D5}" dt="2023-04-05T20:23:38.422" v="167" actId="20577"/>
          <ac:spMkLst>
            <pc:docMk/>
            <pc:sldMk cId="200441404" sldId="2808"/>
            <ac:spMk id="6" creationId="{14B3C2C1-F43F-B9AE-7FE6-F58E91C024AF}"/>
          </ac:spMkLst>
        </pc:spChg>
      </pc:sldChg>
      <pc:sldChg chg="modSp add del">
        <pc:chgData name="Ponomareva Anastasia" userId="S::anastasi.ponomare@hes-so.ch::6f8f1e16-cc32-4b6e-a739-18da6a7228dc" providerId="AD" clId="Web-{13AD4F38-9929-486B-9638-26CEDA50E1D5}" dt="2023-04-05T20:30:35.290" v="199" actId="1076"/>
        <pc:sldMkLst>
          <pc:docMk/>
          <pc:sldMk cId="195251810" sldId="2813"/>
        </pc:sldMkLst>
        <pc:picChg chg="mod">
          <ac:chgData name="Ponomareva Anastasia" userId="S::anastasi.ponomare@hes-so.ch::6f8f1e16-cc32-4b6e-a739-18da6a7228dc" providerId="AD" clId="Web-{13AD4F38-9929-486B-9638-26CEDA50E1D5}" dt="2023-04-05T20:30:35.290" v="199" actId="1076"/>
          <ac:picMkLst>
            <pc:docMk/>
            <pc:sldMk cId="195251810" sldId="2813"/>
            <ac:picMk id="5" creationId="{86929CA3-6258-4E50-DE90-56816E1485E8}"/>
          </ac:picMkLst>
        </pc:picChg>
      </pc:sldChg>
      <pc:sldChg chg="modSp ord">
        <pc:chgData name="Ponomareva Anastasia" userId="S::anastasi.ponomare@hes-so.ch::6f8f1e16-cc32-4b6e-a739-18da6a7228dc" providerId="AD" clId="Web-{13AD4F38-9929-486B-9638-26CEDA50E1D5}" dt="2023-04-05T20:30:12.946" v="196" actId="1076"/>
        <pc:sldMkLst>
          <pc:docMk/>
          <pc:sldMk cId="442174192" sldId="2815"/>
        </pc:sldMkLst>
        <pc:picChg chg="mod">
          <ac:chgData name="Ponomareva Anastasia" userId="S::anastasi.ponomare@hes-so.ch::6f8f1e16-cc32-4b6e-a739-18da6a7228dc" providerId="AD" clId="Web-{13AD4F38-9929-486B-9638-26CEDA50E1D5}" dt="2023-04-05T20:30:12.946" v="196" actId="1076"/>
          <ac:picMkLst>
            <pc:docMk/>
            <pc:sldMk cId="442174192" sldId="2815"/>
            <ac:picMk id="5" creationId="{960D154A-7BD7-E860-893F-2EEA435199FC}"/>
          </ac:picMkLst>
        </pc:picChg>
      </pc:sldChg>
      <pc:sldChg chg="delSp modNotes">
        <pc:chgData name="Ponomareva Anastasia" userId="S::anastasi.ponomare@hes-so.ch::6f8f1e16-cc32-4b6e-a739-18da6a7228dc" providerId="AD" clId="Web-{13AD4F38-9929-486B-9638-26CEDA50E1D5}" dt="2023-04-05T20:43:20.729" v="442"/>
        <pc:sldMkLst>
          <pc:docMk/>
          <pc:sldMk cId="2087267621" sldId="2824"/>
        </pc:sldMkLst>
        <pc:spChg chg="del">
          <ac:chgData name="Ponomareva Anastasia" userId="S::anastasi.ponomare@hes-so.ch::6f8f1e16-cc32-4b6e-a739-18da6a7228dc" providerId="AD" clId="Web-{13AD4F38-9929-486B-9638-26CEDA50E1D5}" dt="2023-04-05T20:43:20.729" v="442"/>
          <ac:spMkLst>
            <pc:docMk/>
            <pc:sldMk cId="2087267621" sldId="2824"/>
            <ac:spMk id="4" creationId="{50D59142-B78C-29D7-294C-724F5F1498CA}"/>
          </ac:spMkLst>
        </pc:spChg>
      </pc:sldChg>
      <pc:sldChg chg="addSp delSp modSp modCm">
        <pc:chgData name="Ponomareva Anastasia" userId="S::anastasi.ponomare@hes-so.ch::6f8f1e16-cc32-4b6e-a739-18da6a7228dc" providerId="AD" clId="Web-{13AD4F38-9929-486B-9638-26CEDA50E1D5}" dt="2023-04-05T20:42:20.149" v="440" actId="1076"/>
        <pc:sldMkLst>
          <pc:docMk/>
          <pc:sldMk cId="3489342053" sldId="2825"/>
        </pc:sldMkLst>
        <pc:spChg chg="add del mod">
          <ac:chgData name="Ponomareva Anastasia" userId="S::anastasi.ponomare@hes-so.ch::6f8f1e16-cc32-4b6e-a739-18da6a7228dc" providerId="AD" clId="Web-{13AD4F38-9929-486B-9638-26CEDA50E1D5}" dt="2023-04-05T20:41:01.507" v="438"/>
          <ac:spMkLst>
            <pc:docMk/>
            <pc:sldMk cId="3489342053" sldId="2825"/>
            <ac:spMk id="5" creationId="{9D0A3282-44AB-A830-0CBB-DF85734ADE7C}"/>
          </ac:spMkLst>
        </pc:spChg>
        <pc:grpChg chg="mod">
          <ac:chgData name="Ponomareva Anastasia" userId="S::anastasi.ponomare@hes-so.ch::6f8f1e16-cc32-4b6e-a739-18da6a7228dc" providerId="AD" clId="Web-{13AD4F38-9929-486B-9638-26CEDA50E1D5}" dt="2023-04-05T20:42:20.149" v="440" actId="1076"/>
          <ac:grpSpMkLst>
            <pc:docMk/>
            <pc:sldMk cId="3489342053" sldId="2825"/>
            <ac:grpSpMk id="11" creationId="{C3FAB9CE-8528-5B68-4301-E7BFA6F6C5B9}"/>
          </ac:grpSpMkLst>
        </pc:grpChg>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13AD4F38-9929-486B-9638-26CEDA50E1D5}" dt="2023-04-05T20:42:04.883" v="439"/>
              <pc2:cmMkLst xmlns:pc2="http://schemas.microsoft.com/office/powerpoint/2019/9/main/command">
                <pc:docMk/>
                <pc:sldMk cId="3489342053" sldId="2825"/>
                <pc2:cmMk id="{F7D03949-FCEB-48BA-B1D8-093C445325A6}"/>
              </pc2:cmMkLst>
              <pc226:cmRplyChg chg="add">
                <pc226:chgData name="Ponomareva Anastasia" userId="S::anastasi.ponomare@hes-so.ch::6f8f1e16-cc32-4b6e-a739-18da6a7228dc" providerId="AD" clId="Web-{13AD4F38-9929-486B-9638-26CEDA50E1D5}" dt="2023-04-05T20:42:04.883" v="439"/>
                <pc2:cmRplyMkLst xmlns:pc2="http://schemas.microsoft.com/office/powerpoint/2019/9/main/command">
                  <pc:docMk/>
                  <pc:sldMk cId="3489342053" sldId="2825"/>
                  <pc2:cmMk id="{F7D03949-FCEB-48BA-B1D8-093C445325A6}"/>
                  <pc2:cmRplyMk id="{A2A7927D-DC69-4CE6-A042-0677F499A4A7}"/>
                </pc2:cmRplyMkLst>
              </pc226:cmRplyChg>
            </pc226:cmChg>
          </p:ext>
        </pc:extLst>
      </pc:sldChg>
      <pc:sldChg chg="addSp modSp delCm modCm modNotes">
        <pc:chgData name="Ponomareva Anastasia" userId="S::anastasi.ponomare@hes-so.ch::6f8f1e16-cc32-4b6e-a739-18da6a7228dc" providerId="AD" clId="Web-{13AD4F38-9929-486B-9638-26CEDA50E1D5}" dt="2023-04-05T20:39:26.442" v="425"/>
        <pc:sldMkLst>
          <pc:docMk/>
          <pc:sldMk cId="1239219821" sldId="2830"/>
        </pc:sldMkLst>
        <pc:spChg chg="mod">
          <ac:chgData name="Ponomareva Anastasia" userId="S::anastasi.ponomare@hes-so.ch::6f8f1e16-cc32-4b6e-a739-18da6a7228dc" providerId="AD" clId="Web-{13AD4F38-9929-486B-9638-26CEDA50E1D5}" dt="2023-04-05T20:38:02.097" v="345" actId="1076"/>
          <ac:spMkLst>
            <pc:docMk/>
            <pc:sldMk cId="1239219821" sldId="2830"/>
            <ac:spMk id="6" creationId="{5B91BCC9-3862-FD47-0946-3F661ECF506A}"/>
          </ac:spMkLst>
        </pc:spChg>
        <pc:picChg chg="add mod">
          <ac:chgData name="Ponomareva Anastasia" userId="S::anastasi.ponomare@hes-so.ch::6f8f1e16-cc32-4b6e-a739-18da6a7228dc" providerId="AD" clId="Web-{13AD4F38-9929-486B-9638-26CEDA50E1D5}" dt="2023-04-05T20:38:21.800" v="348" actId="1076"/>
          <ac:picMkLst>
            <pc:docMk/>
            <pc:sldMk cId="1239219821" sldId="2830"/>
            <ac:picMk id="5" creationId="{3CF13B3E-6196-4B87-EFD1-72A4D3789116}"/>
          </ac:picMkLst>
        </pc:picChg>
        <pc:extLst>
          <p:ext xmlns:p="http://schemas.openxmlformats.org/presentationml/2006/main" uri="{D6D511B9-2390-475A-947B-AFAB55BFBCF1}">
            <pc226:cmChg xmlns:pc226="http://schemas.microsoft.com/office/powerpoint/2022/06/main/command" chg="mod">
              <pc226:chgData name="Ponomareva Anastasia" userId="S::anastasi.ponomare@hes-so.ch::6f8f1e16-cc32-4b6e-a739-18da6a7228dc" providerId="AD" clId="Web-{13AD4F38-9929-486B-9638-26CEDA50E1D5}" dt="2023-04-05T20:39:26.442" v="425"/>
              <pc2:cmMkLst xmlns:pc2="http://schemas.microsoft.com/office/powerpoint/2019/9/main/command">
                <pc:docMk/>
                <pc:sldMk cId="1239219821" sldId="2830"/>
                <pc2:cmMk id="{E7604B10-2DC8-4EC9-94B5-D089F78E0815}"/>
              </pc2:cmMkLst>
              <pc226:cmRplyChg chg="add">
                <pc226:chgData name="Ponomareva Anastasia" userId="S::anastasi.ponomare@hes-so.ch::6f8f1e16-cc32-4b6e-a739-18da6a7228dc" providerId="AD" clId="Web-{13AD4F38-9929-486B-9638-26CEDA50E1D5}" dt="2023-04-05T20:39:26.442" v="425"/>
                <pc2:cmRplyMkLst xmlns:pc2="http://schemas.microsoft.com/office/powerpoint/2019/9/main/command">
                  <pc:docMk/>
                  <pc:sldMk cId="1239219821" sldId="2830"/>
                  <pc2:cmMk id="{E7604B10-2DC8-4EC9-94B5-D089F78E0815}"/>
                  <pc2:cmRplyMk id="{345DE54D-B5A6-4E37-9463-D35785993345}"/>
                </pc2:cmRplyMkLst>
              </pc226:cmRplyChg>
            </pc226:cmChg>
            <pc226:cmChg xmlns:pc226="http://schemas.microsoft.com/office/powerpoint/2022/06/main/command" chg="del">
              <pc226:chgData name="Ponomareva Anastasia" userId="S::anastasi.ponomare@hes-so.ch::6f8f1e16-cc32-4b6e-a739-18da6a7228dc" providerId="AD" clId="Web-{13AD4F38-9929-486B-9638-26CEDA50E1D5}" dt="2023-04-05T20:35:51.688" v="312"/>
              <pc2:cmMkLst xmlns:pc2="http://schemas.microsoft.com/office/powerpoint/2019/9/main/command">
                <pc:docMk/>
                <pc:sldMk cId="1239219821" sldId="2830"/>
                <pc2:cmMk id="{1CCE93DC-75BC-43F8-9FD0-92AFABC07421}"/>
              </pc2:cmMkLst>
            </pc226:cmChg>
          </p:ext>
        </pc:extLst>
      </pc:sldChg>
      <pc:sldChg chg="modNotes">
        <pc:chgData name="Ponomareva Anastasia" userId="S::anastasi.ponomare@hes-so.ch::6f8f1e16-cc32-4b6e-a739-18da6a7228dc" providerId="AD" clId="Web-{13AD4F38-9929-486B-9638-26CEDA50E1D5}" dt="2023-04-05T20:13:43.440" v="41"/>
        <pc:sldMkLst>
          <pc:docMk/>
          <pc:sldMk cId="1239265005" sldId="2836"/>
        </pc:sldMkLst>
      </pc:sldChg>
      <pc:sldChg chg="modSp">
        <pc:chgData name="Ponomareva Anastasia" userId="S::anastasi.ponomare@hes-so.ch::6f8f1e16-cc32-4b6e-a739-18da6a7228dc" providerId="AD" clId="Web-{13AD4F38-9929-486B-9638-26CEDA50E1D5}" dt="2023-04-05T20:14:00.019" v="43" actId="1076"/>
        <pc:sldMkLst>
          <pc:docMk/>
          <pc:sldMk cId="982763711" sldId="2837"/>
        </pc:sldMkLst>
        <pc:picChg chg="mod">
          <ac:chgData name="Ponomareva Anastasia" userId="S::anastasi.ponomare@hes-so.ch::6f8f1e16-cc32-4b6e-a739-18da6a7228dc" providerId="AD" clId="Web-{13AD4F38-9929-486B-9638-26CEDA50E1D5}" dt="2023-04-05T20:14:00.019" v="43" actId="1076"/>
          <ac:picMkLst>
            <pc:docMk/>
            <pc:sldMk cId="982763711" sldId="2837"/>
            <ac:picMk id="1026" creationId="{CD5CAE6C-7B56-4371-CB36-BFDDA6E762DC}"/>
          </ac:picMkLst>
        </pc:picChg>
      </pc:sldChg>
      <pc:sldChg chg="modNotes">
        <pc:chgData name="Ponomareva Anastasia" userId="S::anastasi.ponomare@hes-so.ch::6f8f1e16-cc32-4b6e-a739-18da6a7228dc" providerId="AD" clId="Web-{13AD4F38-9929-486B-9638-26CEDA50E1D5}" dt="2023-04-05T20:40:09.912" v="428"/>
        <pc:sldMkLst>
          <pc:docMk/>
          <pc:sldMk cId="1372370176" sldId="2850"/>
        </pc:sldMkLst>
      </pc:sldChg>
      <pc:sldChg chg="modSp">
        <pc:chgData name="Ponomareva Anastasia" userId="S::anastasi.ponomare@hes-so.ch::6f8f1e16-cc32-4b6e-a739-18da6a7228dc" providerId="AD" clId="Web-{13AD4F38-9929-486B-9638-26CEDA50E1D5}" dt="2023-04-05T20:40:22.084" v="430" actId="1076"/>
        <pc:sldMkLst>
          <pc:docMk/>
          <pc:sldMk cId="4069892680" sldId="2851"/>
        </pc:sldMkLst>
        <pc:spChg chg="mod">
          <ac:chgData name="Ponomareva Anastasia" userId="S::anastasi.ponomare@hes-so.ch::6f8f1e16-cc32-4b6e-a739-18da6a7228dc" providerId="AD" clId="Web-{13AD4F38-9929-486B-9638-26CEDA50E1D5}" dt="2023-04-05T20:40:22.084" v="430" actId="1076"/>
          <ac:spMkLst>
            <pc:docMk/>
            <pc:sldMk cId="4069892680" sldId="2851"/>
            <ac:spMk id="8" creationId="{1051A53C-E337-6642-1270-A8A93F072DCA}"/>
          </ac:spMkLst>
        </pc:spChg>
      </pc:sldChg>
      <pc:sldChg chg="addSp delSp modSp add replId modNotes">
        <pc:chgData name="Ponomareva Anastasia" userId="S::anastasi.ponomare@hes-so.ch::6f8f1e16-cc32-4b6e-a739-18da6a7228dc" providerId="AD" clId="Web-{13AD4F38-9929-486B-9638-26CEDA50E1D5}" dt="2023-04-05T20:34:04.217" v="308"/>
        <pc:sldMkLst>
          <pc:docMk/>
          <pc:sldMk cId="104784815" sldId="2852"/>
        </pc:sldMkLst>
        <pc:spChg chg="mod">
          <ac:chgData name="Ponomareva Anastasia" userId="S::anastasi.ponomare@hes-so.ch::6f8f1e16-cc32-4b6e-a739-18da6a7228dc" providerId="AD" clId="Web-{13AD4F38-9929-486B-9638-26CEDA50E1D5}" dt="2023-04-05T20:16:10.678" v="58" actId="20577"/>
          <ac:spMkLst>
            <pc:docMk/>
            <pc:sldMk cId="104784815" sldId="2852"/>
            <ac:spMk id="2" creationId="{2467E161-F56E-4742-9BF8-F461F6FF77FD}"/>
          </ac:spMkLst>
        </pc:spChg>
        <pc:spChg chg="mod">
          <ac:chgData name="Ponomareva Anastasia" userId="S::anastasi.ponomare@hes-so.ch::6f8f1e16-cc32-4b6e-a739-18da6a7228dc" providerId="AD" clId="Web-{13AD4F38-9929-486B-9638-26CEDA50E1D5}" dt="2023-04-05T20:32:21.527" v="214" actId="20577"/>
          <ac:spMkLst>
            <pc:docMk/>
            <pc:sldMk cId="104784815" sldId="2852"/>
            <ac:spMk id="6" creationId="{1712065F-6F46-BE60-B3C5-12039F8B91D7}"/>
          </ac:spMkLst>
        </pc:spChg>
        <pc:spChg chg="del topLvl">
          <ac:chgData name="Ponomareva Anastasia" userId="S::anastasi.ponomare@hes-so.ch::6f8f1e16-cc32-4b6e-a739-18da6a7228dc" providerId="AD" clId="Web-{13AD4F38-9929-486B-9638-26CEDA50E1D5}" dt="2023-04-05T20:21:08.372" v="101"/>
          <ac:spMkLst>
            <pc:docMk/>
            <pc:sldMk cId="104784815" sldId="2852"/>
            <ac:spMk id="9" creationId="{B48B3547-771B-0E7A-4820-54B650B27595}"/>
          </ac:spMkLst>
        </pc:spChg>
        <pc:grpChg chg="add del mod">
          <ac:chgData name="Ponomareva Anastasia" userId="S::anastasi.ponomare@hes-so.ch::6f8f1e16-cc32-4b6e-a739-18da6a7228dc" providerId="AD" clId="Web-{13AD4F38-9929-486B-9638-26CEDA50E1D5}" dt="2023-04-05T20:21:08.372" v="101"/>
          <ac:grpSpMkLst>
            <pc:docMk/>
            <pc:sldMk cId="104784815" sldId="2852"/>
            <ac:grpSpMk id="11" creationId="{528FD534-9F51-8B9D-8CEF-462BAE8414C1}"/>
          </ac:grpSpMkLst>
        </pc:grpChg>
        <pc:picChg chg="del">
          <ac:chgData name="Ponomareva Anastasia" userId="S::anastasi.ponomare@hes-so.ch::6f8f1e16-cc32-4b6e-a739-18da6a7228dc" providerId="AD" clId="Web-{13AD4F38-9929-486B-9638-26CEDA50E1D5}" dt="2023-04-05T20:16:06.287" v="57"/>
          <ac:picMkLst>
            <pc:docMk/>
            <pc:sldMk cId="104784815" sldId="2852"/>
            <ac:picMk id="5" creationId="{86929CA3-6258-4E50-DE90-56816E1485E8}"/>
          </ac:picMkLst>
        </pc:picChg>
        <pc:picChg chg="del">
          <ac:chgData name="Ponomareva Anastasia" userId="S::anastasi.ponomare@hes-so.ch::6f8f1e16-cc32-4b6e-a739-18da6a7228dc" providerId="AD" clId="Web-{13AD4F38-9929-486B-9638-26CEDA50E1D5}" dt="2023-04-05T20:16:24.600" v="67"/>
          <ac:picMkLst>
            <pc:docMk/>
            <pc:sldMk cId="104784815" sldId="2852"/>
            <ac:picMk id="8" creationId="{4BC1C038-B8A5-6FEC-4621-F5F7A12EF2AE}"/>
          </ac:picMkLst>
        </pc:picChg>
        <pc:picChg chg="mod topLvl">
          <ac:chgData name="Ponomareva Anastasia" userId="S::anastasi.ponomare@hes-so.ch::6f8f1e16-cc32-4b6e-a739-18da6a7228dc" providerId="AD" clId="Web-{13AD4F38-9929-486B-9638-26CEDA50E1D5}" dt="2023-04-05T20:30:44.509" v="202" actId="1076"/>
          <ac:picMkLst>
            <pc:docMk/>
            <pc:sldMk cId="104784815" sldId="2852"/>
            <ac:picMk id="10" creationId="{601ABB21-657A-5BC4-482A-2AF12D405BC8}"/>
          </ac:picMkLst>
        </pc:picChg>
      </pc:sldChg>
    </pc:docChg>
  </pc:docChgLst>
  <pc:docChgLst>
    <pc:chgData name="Ponomareva Anastasia" userId="S::anastasi.ponomare@hes-so.ch::6f8f1e16-cc32-4b6e-a739-18da6a7228dc" providerId="AD" clId="Web-{7BCD51E9-3568-4AAB-9A0E-7C13D40FC4E2}"/>
    <pc:docChg chg="addSld delSld modSld modSection">
      <pc:chgData name="Ponomareva Anastasia" userId="S::anastasi.ponomare@hes-so.ch::6f8f1e16-cc32-4b6e-a739-18da6a7228dc" providerId="AD" clId="Web-{7BCD51E9-3568-4AAB-9A0E-7C13D40FC4E2}" dt="2022-06-21T11:27:43.668" v="163" actId="20577"/>
      <pc:docMkLst>
        <pc:docMk/>
      </pc:docMkLst>
      <pc:sldChg chg="del">
        <pc:chgData name="Ponomareva Anastasia" userId="S::anastasi.ponomare@hes-so.ch::6f8f1e16-cc32-4b6e-a739-18da6a7228dc" providerId="AD" clId="Web-{7BCD51E9-3568-4AAB-9A0E-7C13D40FC4E2}" dt="2022-06-21T11:27:05.355" v="151"/>
        <pc:sldMkLst>
          <pc:docMk/>
          <pc:sldMk cId="3562990527" sldId="327"/>
        </pc:sldMkLst>
      </pc:sldChg>
      <pc:sldChg chg="del">
        <pc:chgData name="Ponomareva Anastasia" userId="S::anastasi.ponomare@hes-so.ch::6f8f1e16-cc32-4b6e-a739-18da6a7228dc" providerId="AD" clId="Web-{7BCD51E9-3568-4AAB-9A0E-7C13D40FC4E2}" dt="2022-06-21T11:27:08.839" v="152"/>
        <pc:sldMkLst>
          <pc:docMk/>
          <pc:sldMk cId="674190266" sldId="343"/>
        </pc:sldMkLst>
      </pc:sldChg>
      <pc:sldChg chg="addSp modSp">
        <pc:chgData name="Ponomareva Anastasia" userId="S::anastasi.ponomare@hes-so.ch::6f8f1e16-cc32-4b6e-a739-18da6a7228dc" providerId="AD" clId="Web-{7BCD51E9-3568-4AAB-9A0E-7C13D40FC4E2}" dt="2022-06-21T11:27:02.777" v="150" actId="1076"/>
        <pc:sldMkLst>
          <pc:docMk/>
          <pc:sldMk cId="848684478" sldId="344"/>
        </pc:sldMkLst>
        <pc:spChg chg="mod">
          <ac:chgData name="Ponomareva Anastasia" userId="S::anastasi.ponomare@hes-so.ch::6f8f1e16-cc32-4b6e-a739-18da6a7228dc" providerId="AD" clId="Web-{7BCD51E9-3568-4AAB-9A0E-7C13D40FC4E2}" dt="2022-06-21T11:26:42.870" v="144" actId="1076"/>
          <ac:spMkLst>
            <pc:docMk/>
            <pc:sldMk cId="848684478" sldId="344"/>
            <ac:spMk id="2" creationId="{83E4E4E0-8A62-E34B-A249-9FF3ACF1FB17}"/>
          </ac:spMkLst>
        </pc:spChg>
        <pc:spChg chg="mod">
          <ac:chgData name="Ponomareva Anastasia" userId="S::anastasi.ponomare@hes-so.ch::6f8f1e16-cc32-4b6e-a739-18da6a7228dc" providerId="AD" clId="Web-{7BCD51E9-3568-4AAB-9A0E-7C13D40FC4E2}" dt="2022-06-21T11:26:37.339" v="143" actId="1076"/>
          <ac:spMkLst>
            <pc:docMk/>
            <pc:sldMk cId="848684478" sldId="344"/>
            <ac:spMk id="3" creationId="{892FFD0F-E3D0-2246-94F0-9D1C8BD5B5F2}"/>
          </ac:spMkLst>
        </pc:spChg>
        <pc:spChg chg="mod">
          <ac:chgData name="Ponomareva Anastasia" userId="S::anastasi.ponomare@hes-so.ch::6f8f1e16-cc32-4b6e-a739-18da6a7228dc" providerId="AD" clId="Web-{7BCD51E9-3568-4AAB-9A0E-7C13D40FC4E2}" dt="2022-06-21T11:27:02.746" v="145" actId="1076"/>
          <ac:spMkLst>
            <pc:docMk/>
            <pc:sldMk cId="848684478" sldId="344"/>
            <ac:spMk id="4" creationId="{11F47368-D4EB-9846-94DD-79464480501B}"/>
          </ac:spMkLst>
        </pc:spChg>
        <pc:spChg chg="mod">
          <ac:chgData name="Ponomareva Anastasia" userId="S::anastasi.ponomare@hes-so.ch::6f8f1e16-cc32-4b6e-a739-18da6a7228dc" providerId="AD" clId="Web-{7BCD51E9-3568-4AAB-9A0E-7C13D40FC4E2}" dt="2022-06-21T11:27:02.777" v="149" actId="1076"/>
          <ac:spMkLst>
            <pc:docMk/>
            <pc:sldMk cId="848684478" sldId="344"/>
            <ac:spMk id="5" creationId="{E54B5D98-C57B-564A-9680-B1105ADFB9A4}"/>
          </ac:spMkLst>
        </pc:spChg>
        <pc:spChg chg="mod">
          <ac:chgData name="Ponomareva Anastasia" userId="S::anastasi.ponomare@hes-so.ch::6f8f1e16-cc32-4b6e-a739-18da6a7228dc" providerId="AD" clId="Web-{7BCD51E9-3568-4AAB-9A0E-7C13D40FC4E2}" dt="2022-06-21T11:27:02.746" v="146" actId="1076"/>
          <ac:spMkLst>
            <pc:docMk/>
            <pc:sldMk cId="848684478" sldId="344"/>
            <ac:spMk id="6" creationId="{6585E570-7C3F-1741-AF50-F4069F9F956E}"/>
          </ac:spMkLst>
        </pc:spChg>
        <pc:spChg chg="mod">
          <ac:chgData name="Ponomareva Anastasia" userId="S::anastasi.ponomare@hes-so.ch::6f8f1e16-cc32-4b6e-a739-18da6a7228dc" providerId="AD" clId="Web-{7BCD51E9-3568-4AAB-9A0E-7C13D40FC4E2}" dt="2022-06-21T11:27:02.777" v="150" actId="1076"/>
          <ac:spMkLst>
            <pc:docMk/>
            <pc:sldMk cId="848684478" sldId="344"/>
            <ac:spMk id="7" creationId="{81EFA8DD-3E2B-594B-975D-65A97BB7170C}"/>
          </ac:spMkLst>
        </pc:spChg>
        <pc:spChg chg="add mod">
          <ac:chgData name="Ponomareva Anastasia" userId="S::anastasi.ponomare@hes-so.ch::6f8f1e16-cc32-4b6e-a739-18da6a7228dc" providerId="AD" clId="Web-{7BCD51E9-3568-4AAB-9A0E-7C13D40FC4E2}" dt="2022-06-21T11:27:02.761" v="147" actId="1076"/>
          <ac:spMkLst>
            <pc:docMk/>
            <pc:sldMk cId="848684478" sldId="344"/>
            <ac:spMk id="9" creationId="{29BB894F-2CCF-AA76-A799-41395F454238}"/>
          </ac:spMkLst>
        </pc:spChg>
        <pc:spChg chg="add mod">
          <ac:chgData name="Ponomareva Anastasia" userId="S::anastasi.ponomare@hes-so.ch::6f8f1e16-cc32-4b6e-a739-18da6a7228dc" providerId="AD" clId="Web-{7BCD51E9-3568-4AAB-9A0E-7C13D40FC4E2}" dt="2022-06-21T11:27:02.761" v="148" actId="1076"/>
          <ac:spMkLst>
            <pc:docMk/>
            <pc:sldMk cId="848684478" sldId="344"/>
            <ac:spMk id="11" creationId="{820E17A6-88E7-AC6E-62C8-83622B0A216B}"/>
          </ac:spMkLst>
        </pc:spChg>
      </pc:sldChg>
      <pc:sldChg chg="del">
        <pc:chgData name="Ponomareva Anastasia" userId="S::anastasi.ponomare@hes-so.ch::6f8f1e16-cc32-4b6e-a739-18da6a7228dc" providerId="AD" clId="Web-{7BCD51E9-3568-4AAB-9A0E-7C13D40FC4E2}" dt="2022-06-21T11:27:24.324" v="156"/>
        <pc:sldMkLst>
          <pc:docMk/>
          <pc:sldMk cId="2743207012" sldId="345"/>
        </pc:sldMkLst>
      </pc:sldChg>
      <pc:sldChg chg="modSp">
        <pc:chgData name="Ponomareva Anastasia" userId="S::anastasi.ponomare@hes-so.ch::6f8f1e16-cc32-4b6e-a739-18da6a7228dc" providerId="AD" clId="Web-{7BCD51E9-3568-4AAB-9A0E-7C13D40FC4E2}" dt="2022-06-21T11:27:43.668" v="163" actId="20577"/>
        <pc:sldMkLst>
          <pc:docMk/>
          <pc:sldMk cId="45996333" sldId="347"/>
        </pc:sldMkLst>
        <pc:spChg chg="mod">
          <ac:chgData name="Ponomareva Anastasia" userId="S::anastasi.ponomare@hes-so.ch::6f8f1e16-cc32-4b6e-a739-18da6a7228dc" providerId="AD" clId="Web-{7BCD51E9-3568-4AAB-9A0E-7C13D40FC4E2}" dt="2022-06-21T11:27:43.668" v="163" actId="20577"/>
          <ac:spMkLst>
            <pc:docMk/>
            <pc:sldMk cId="45996333" sldId="347"/>
            <ac:spMk id="2" creationId="{F4A1644B-90F7-C745-903B-D808C071CFEB}"/>
          </ac:spMkLst>
        </pc:spChg>
      </pc:sldChg>
      <pc:sldChg chg="add del">
        <pc:chgData name="Ponomareva Anastasia" userId="S::anastasi.ponomare@hes-so.ch::6f8f1e16-cc32-4b6e-a739-18da6a7228dc" providerId="AD" clId="Web-{7BCD51E9-3568-4AAB-9A0E-7C13D40FC4E2}" dt="2022-06-21T11:27:24.324" v="155"/>
        <pc:sldMkLst>
          <pc:docMk/>
          <pc:sldMk cId="3140826923" sldId="353"/>
        </pc:sldMkLst>
      </pc:sldChg>
      <pc:sldChg chg="del">
        <pc:chgData name="Ponomareva Anastasia" userId="S::anastasi.ponomare@hes-so.ch::6f8f1e16-cc32-4b6e-a739-18da6a7228dc" providerId="AD" clId="Web-{7BCD51E9-3568-4AAB-9A0E-7C13D40FC4E2}" dt="2022-06-21T11:27:27.137" v="157"/>
        <pc:sldMkLst>
          <pc:docMk/>
          <pc:sldMk cId="133811764" sldId="354"/>
        </pc:sldMkLst>
      </pc:sldChg>
    </pc:docChg>
  </pc:docChgLst>
  <pc:docChgLst>
    <pc:chgData name="Zimmermann Fiona" userId="95119e45-33db-49ed-9c0d-d18137993e63" providerId="ADAL" clId="{A3E213DB-0572-4BE3-A94E-928C8746EEF5}"/>
    <pc:docChg chg="custSel delSld modSld sldOrd modSection">
      <pc:chgData name="Zimmermann Fiona" userId="95119e45-33db-49ed-9c0d-d18137993e63" providerId="ADAL" clId="{A3E213DB-0572-4BE3-A94E-928C8746EEF5}" dt="2023-03-08T10:26:19.550" v="303" actId="47"/>
      <pc:docMkLst>
        <pc:docMk/>
      </pc:docMkLst>
      <pc:sldChg chg="del">
        <pc:chgData name="Zimmermann Fiona" userId="95119e45-33db-49ed-9c0d-d18137993e63" providerId="ADAL" clId="{A3E213DB-0572-4BE3-A94E-928C8746EEF5}" dt="2023-03-08T10:26:17.992" v="302" actId="47"/>
        <pc:sldMkLst>
          <pc:docMk/>
          <pc:sldMk cId="1234161408" sldId="287"/>
        </pc:sldMkLst>
      </pc:sldChg>
      <pc:sldChg chg="del">
        <pc:chgData name="Zimmermann Fiona" userId="95119e45-33db-49ed-9c0d-d18137993e63" providerId="ADAL" clId="{A3E213DB-0572-4BE3-A94E-928C8746EEF5}" dt="2023-03-08T10:26:19.550" v="303" actId="47"/>
        <pc:sldMkLst>
          <pc:docMk/>
          <pc:sldMk cId="4108561519" sldId="662"/>
        </pc:sldMkLst>
      </pc:sldChg>
      <pc:sldChg chg="modSp mod">
        <pc:chgData name="Zimmermann Fiona" userId="95119e45-33db-49ed-9c0d-d18137993e63" providerId="ADAL" clId="{A3E213DB-0572-4BE3-A94E-928C8746EEF5}" dt="2023-03-08T10:23:46.643" v="286" actId="20577"/>
        <pc:sldMkLst>
          <pc:docMk/>
          <pc:sldMk cId="1747517571" sldId="1762"/>
        </pc:sldMkLst>
        <pc:spChg chg="mod">
          <ac:chgData name="Zimmermann Fiona" userId="95119e45-33db-49ed-9c0d-d18137993e63" providerId="ADAL" clId="{A3E213DB-0572-4BE3-A94E-928C8746EEF5}" dt="2023-03-08T10:23:46.643" v="286" actId="20577"/>
          <ac:spMkLst>
            <pc:docMk/>
            <pc:sldMk cId="1747517571" sldId="1762"/>
            <ac:spMk id="2" creationId="{F4A1644B-90F7-C745-903B-D808C071CFEB}"/>
          </ac:spMkLst>
        </pc:spChg>
      </pc:sldChg>
      <pc:sldChg chg="mod modShow">
        <pc:chgData name="Zimmermann Fiona" userId="95119e45-33db-49ed-9c0d-d18137993e63" providerId="ADAL" clId="{A3E213DB-0572-4BE3-A94E-928C8746EEF5}" dt="2023-03-08T10:06:40.720" v="0" actId="729"/>
        <pc:sldMkLst>
          <pc:docMk/>
          <pc:sldMk cId="4007237016" sldId="2736"/>
        </pc:sldMkLst>
      </pc:sldChg>
      <pc:sldChg chg="ord modNotesTx">
        <pc:chgData name="Zimmermann Fiona" userId="95119e45-33db-49ed-9c0d-d18137993e63" providerId="ADAL" clId="{A3E213DB-0572-4BE3-A94E-928C8746EEF5}" dt="2023-03-08T10:21:24.404" v="207"/>
        <pc:sldMkLst>
          <pc:docMk/>
          <pc:sldMk cId="3624880740" sldId="2739"/>
        </pc:sldMkLst>
      </pc:sldChg>
      <pc:sldChg chg="ord modNotesTx">
        <pc:chgData name="Zimmermann Fiona" userId="95119e45-33db-49ed-9c0d-d18137993e63" providerId="ADAL" clId="{A3E213DB-0572-4BE3-A94E-928C8746EEF5}" dt="2023-03-08T10:22:27.814" v="262" actId="20577"/>
        <pc:sldMkLst>
          <pc:docMk/>
          <pc:sldMk cId="1340082148" sldId="2743"/>
        </pc:sldMkLst>
      </pc:sldChg>
      <pc:sldChg chg="delSp modSp mod">
        <pc:chgData name="Zimmermann Fiona" userId="95119e45-33db-49ed-9c0d-d18137993e63" providerId="ADAL" clId="{A3E213DB-0572-4BE3-A94E-928C8746EEF5}" dt="2023-03-08T10:24:09.360" v="298" actId="478"/>
        <pc:sldMkLst>
          <pc:docMk/>
          <pc:sldMk cId="2377516750" sldId="2817"/>
        </pc:sldMkLst>
        <pc:spChg chg="mod">
          <ac:chgData name="Zimmermann Fiona" userId="95119e45-33db-49ed-9c0d-d18137993e63" providerId="ADAL" clId="{A3E213DB-0572-4BE3-A94E-928C8746EEF5}" dt="2023-03-08T10:24:06.947" v="297" actId="20577"/>
          <ac:spMkLst>
            <pc:docMk/>
            <pc:sldMk cId="2377516750" sldId="2817"/>
            <ac:spMk id="2" creationId="{2467E161-F56E-4742-9BF8-F461F6FF77FD}"/>
          </ac:spMkLst>
        </pc:spChg>
        <pc:picChg chg="del">
          <ac:chgData name="Zimmermann Fiona" userId="95119e45-33db-49ed-9c0d-d18137993e63" providerId="ADAL" clId="{A3E213DB-0572-4BE3-A94E-928C8746EEF5}" dt="2023-03-08T10:24:09.360" v="298" actId="478"/>
          <ac:picMkLst>
            <pc:docMk/>
            <pc:sldMk cId="2377516750" sldId="2817"/>
            <ac:picMk id="4" creationId="{0864BCDF-7AA7-1084-8A3C-84AF959D209D}"/>
          </ac:picMkLst>
        </pc:picChg>
      </pc:sldChg>
      <pc:sldChg chg="modSp mod">
        <pc:chgData name="Zimmermann Fiona" userId="95119e45-33db-49ed-9c0d-d18137993e63" providerId="ADAL" clId="{A3E213DB-0572-4BE3-A94E-928C8746EEF5}" dt="2023-03-08T10:25:08.285" v="301" actId="20577"/>
        <pc:sldMkLst>
          <pc:docMk/>
          <pc:sldMk cId="3489342053" sldId="2825"/>
        </pc:sldMkLst>
        <pc:spChg chg="mod">
          <ac:chgData name="Zimmermann Fiona" userId="95119e45-33db-49ed-9c0d-d18137993e63" providerId="ADAL" clId="{A3E213DB-0572-4BE3-A94E-928C8746EEF5}" dt="2023-03-08T10:25:08.285" v="301" actId="20577"/>
          <ac:spMkLst>
            <pc:docMk/>
            <pc:sldMk cId="3489342053" sldId="2825"/>
            <ac:spMk id="2" creationId="{2467E161-F56E-4742-9BF8-F461F6FF77FD}"/>
          </ac:spMkLst>
        </pc:spChg>
      </pc:sldChg>
      <pc:sldChg chg="del">
        <pc:chgData name="Zimmermann Fiona" userId="95119e45-33db-49ed-9c0d-d18137993e63" providerId="ADAL" clId="{A3E213DB-0572-4BE3-A94E-928C8746EEF5}" dt="2023-03-08T10:20:02.875" v="203" actId="47"/>
        <pc:sldMkLst>
          <pc:docMk/>
          <pc:sldMk cId="1856624208" sldId="2831"/>
        </pc:sldMkLst>
      </pc:sldChg>
      <pc:sldChg chg="addSp modSp mod ord">
        <pc:chgData name="Zimmermann Fiona" userId="95119e45-33db-49ed-9c0d-d18137993e63" providerId="ADAL" clId="{A3E213DB-0572-4BE3-A94E-928C8746EEF5}" dt="2023-03-08T10:22:46.083" v="264"/>
        <pc:sldMkLst>
          <pc:docMk/>
          <pc:sldMk cId="536034275" sldId="2834"/>
        </pc:sldMkLst>
        <pc:spChg chg="mod">
          <ac:chgData name="Zimmermann Fiona" userId="95119e45-33db-49ed-9c0d-d18137993e63" providerId="ADAL" clId="{A3E213DB-0572-4BE3-A94E-928C8746EEF5}" dt="2023-03-08T10:16:56.406" v="192" actId="1076"/>
          <ac:spMkLst>
            <pc:docMk/>
            <pc:sldMk cId="536034275" sldId="2834"/>
            <ac:spMk id="2" creationId="{E6FBFF63-1998-886E-0381-9D5C0E729203}"/>
          </ac:spMkLst>
        </pc:spChg>
        <pc:spChg chg="add mod">
          <ac:chgData name="Zimmermann Fiona" userId="95119e45-33db-49ed-9c0d-d18137993e63" providerId="ADAL" clId="{A3E213DB-0572-4BE3-A94E-928C8746EEF5}" dt="2023-03-08T10:18:02.798" v="198" actId="20577"/>
          <ac:spMkLst>
            <pc:docMk/>
            <pc:sldMk cId="536034275" sldId="2834"/>
            <ac:spMk id="4" creationId="{955427E9-0AE7-E57A-BE36-43AFE3D29247}"/>
          </ac:spMkLst>
        </pc:spChg>
        <pc:picChg chg="add mod">
          <ac:chgData name="Zimmermann Fiona" userId="95119e45-33db-49ed-9c0d-d18137993e63" providerId="ADAL" clId="{A3E213DB-0572-4BE3-A94E-928C8746EEF5}" dt="2023-03-08T10:15:53.525" v="90" actId="1076"/>
          <ac:picMkLst>
            <pc:docMk/>
            <pc:sldMk cId="536034275" sldId="2834"/>
            <ac:picMk id="2050" creationId="{F93E43BA-ABDF-84C5-4009-D3F7D4E2622F}"/>
          </ac:picMkLst>
        </pc:picChg>
      </pc:sldChg>
      <pc:sldChg chg="del">
        <pc:chgData name="Zimmermann Fiona" userId="95119e45-33db-49ed-9c0d-d18137993e63" providerId="ADAL" clId="{A3E213DB-0572-4BE3-A94E-928C8746EEF5}" dt="2023-03-08T10:18:33.343" v="199" actId="47"/>
        <pc:sldMkLst>
          <pc:docMk/>
          <pc:sldMk cId="1412650020" sldId="2835"/>
        </pc:sldMkLst>
      </pc:sldChg>
      <pc:sldChg chg="addSp delSp modSp mod">
        <pc:chgData name="Zimmermann Fiona" userId="95119e45-33db-49ed-9c0d-d18137993e63" providerId="ADAL" clId="{A3E213DB-0572-4BE3-A94E-928C8746EEF5}" dt="2023-03-08T10:14:20.221" v="83" actId="20577"/>
        <pc:sldMkLst>
          <pc:docMk/>
          <pc:sldMk cId="982763711" sldId="2837"/>
        </pc:sldMkLst>
        <pc:spChg chg="mod">
          <ac:chgData name="Zimmermann Fiona" userId="95119e45-33db-49ed-9c0d-d18137993e63" providerId="ADAL" clId="{A3E213DB-0572-4BE3-A94E-928C8746EEF5}" dt="2023-03-08T10:14:20.221" v="83" actId="20577"/>
          <ac:spMkLst>
            <pc:docMk/>
            <pc:sldMk cId="982763711" sldId="2837"/>
            <ac:spMk id="2" creationId="{3E7C8FB4-E7E6-B8D1-EB36-2ED983CC4124}"/>
          </ac:spMkLst>
        </pc:spChg>
        <pc:spChg chg="add mod">
          <ac:chgData name="Zimmermann Fiona" userId="95119e45-33db-49ed-9c0d-d18137993e63" providerId="ADAL" clId="{A3E213DB-0572-4BE3-A94E-928C8746EEF5}" dt="2023-03-08T10:13:26.503" v="14" actId="255"/>
          <ac:spMkLst>
            <pc:docMk/>
            <pc:sldMk cId="982763711" sldId="2837"/>
            <ac:spMk id="5" creationId="{41204EAE-6F2F-A5A6-6D43-CD4F6AB4F6B1}"/>
          </ac:spMkLst>
        </pc:spChg>
        <pc:picChg chg="del">
          <ac:chgData name="Zimmermann Fiona" userId="95119e45-33db-49ed-9c0d-d18137993e63" providerId="ADAL" clId="{A3E213DB-0572-4BE3-A94E-928C8746EEF5}" dt="2023-03-08T10:10:43.114" v="3" actId="478"/>
          <ac:picMkLst>
            <pc:docMk/>
            <pc:sldMk cId="982763711" sldId="2837"/>
            <ac:picMk id="4" creationId="{11239881-BBFD-CFB5-EC01-F2EBC51E5E2E}"/>
          </ac:picMkLst>
        </pc:picChg>
        <pc:picChg chg="add mod">
          <ac:chgData name="Zimmermann Fiona" userId="95119e45-33db-49ed-9c0d-d18137993e63" providerId="ADAL" clId="{A3E213DB-0572-4BE3-A94E-928C8746EEF5}" dt="2023-03-08T10:10:46.600" v="5" actId="1076"/>
          <ac:picMkLst>
            <pc:docMk/>
            <pc:sldMk cId="982763711" sldId="2837"/>
            <ac:picMk id="1026" creationId="{CD5CAE6C-7B56-4371-CB36-BFDDA6E762DC}"/>
          </ac:picMkLst>
        </pc:picChg>
      </pc:sldChg>
      <pc:sldChg chg="modNotesTx">
        <pc:chgData name="Zimmermann Fiona" userId="95119e45-33db-49ed-9c0d-d18137993e63" providerId="ADAL" clId="{A3E213DB-0572-4BE3-A94E-928C8746EEF5}" dt="2023-03-08T10:19:12.542" v="200" actId="20577"/>
        <pc:sldMkLst>
          <pc:docMk/>
          <pc:sldMk cId="110292883" sldId="2838"/>
        </pc:sldMkLst>
      </pc:sldChg>
      <pc:sldChg chg="modNotesTx">
        <pc:chgData name="Zimmermann Fiona" userId="95119e45-33db-49ed-9c0d-d18137993e63" providerId="ADAL" clId="{A3E213DB-0572-4BE3-A94E-928C8746EEF5}" dt="2023-03-08T10:19:17.852" v="201" actId="20577"/>
        <pc:sldMkLst>
          <pc:docMk/>
          <pc:sldMk cId="1645108205" sldId="2839"/>
        </pc:sldMkLst>
      </pc:sldChg>
    </pc:docChg>
  </pc:docChgLst>
  <pc:docChgLst>
    <pc:chgData name="Ponomareva Anastasia" userId="S::anastasi.ponomare@hes-so.ch::6f8f1e16-cc32-4b6e-a739-18da6a7228dc" providerId="AD" clId="Web-{FDCB8B80-C8FE-4F3E-96AF-D7FB03592BD5}"/>
    <pc:docChg chg="sldOrd">
      <pc:chgData name="Ponomareva Anastasia" userId="S::anastasi.ponomare@hes-so.ch::6f8f1e16-cc32-4b6e-a739-18da6a7228dc" providerId="AD" clId="Web-{FDCB8B80-C8FE-4F3E-96AF-D7FB03592BD5}" dt="2022-12-09T09:48:55.255" v="0"/>
      <pc:docMkLst>
        <pc:docMk/>
      </pc:docMkLst>
      <pc:sldChg chg="ord">
        <pc:chgData name="Ponomareva Anastasia" userId="S::anastasi.ponomare@hes-so.ch::6f8f1e16-cc32-4b6e-a739-18da6a7228dc" providerId="AD" clId="Web-{FDCB8B80-C8FE-4F3E-96AF-D7FB03592BD5}" dt="2022-12-09T09:48:55.255" v="0"/>
        <pc:sldMkLst>
          <pc:docMk/>
          <pc:sldMk cId="3624880740" sldId="2739"/>
        </pc:sldMkLst>
      </pc:sldChg>
    </pc:docChg>
  </pc:docChgLst>
  <pc:docChgLst>
    <pc:chgData name="Ponomareva Anastasia" userId="S::anastasi.ponomare@hes-so.ch::6f8f1e16-cc32-4b6e-a739-18da6a7228dc" providerId="AD" clId="Web-{6EFF48D4-0610-412E-ADAA-0CC4C005C5DE}"/>
    <pc:docChg chg="modSld">
      <pc:chgData name="Ponomareva Anastasia" userId="S::anastasi.ponomare@hes-so.ch::6f8f1e16-cc32-4b6e-a739-18da6a7228dc" providerId="AD" clId="Web-{6EFF48D4-0610-412E-ADAA-0CC4C005C5DE}" dt="2023-04-06T11:12:41.212" v="40"/>
      <pc:docMkLst>
        <pc:docMk/>
      </pc:docMkLst>
      <pc:sldChg chg="modSp">
        <pc:chgData name="Ponomareva Anastasia" userId="S::anastasi.ponomare@hes-so.ch::6f8f1e16-cc32-4b6e-a739-18da6a7228dc" providerId="AD" clId="Web-{6EFF48D4-0610-412E-ADAA-0CC4C005C5DE}" dt="2023-04-06T11:06:55.830" v="2" actId="1076"/>
        <pc:sldMkLst>
          <pc:docMk/>
          <pc:sldMk cId="848684478" sldId="344"/>
        </pc:sldMkLst>
        <pc:picChg chg="mod">
          <ac:chgData name="Ponomareva Anastasia" userId="S::anastasi.ponomare@hes-so.ch::6f8f1e16-cc32-4b6e-a739-18da6a7228dc" providerId="AD" clId="Web-{6EFF48D4-0610-412E-ADAA-0CC4C005C5DE}" dt="2023-04-06T11:06:55.830" v="2" actId="1076"/>
          <ac:picMkLst>
            <pc:docMk/>
            <pc:sldMk cId="848684478" sldId="344"/>
            <ac:picMk id="21" creationId="{5BA86462-4058-4DC4-3389-8C78AAF5CD1F}"/>
          </ac:picMkLst>
        </pc:picChg>
      </pc:sldChg>
      <pc:sldChg chg="modSp">
        <pc:chgData name="Ponomareva Anastasia" userId="S::anastasi.ponomare@hes-so.ch::6f8f1e16-cc32-4b6e-a739-18da6a7228dc" providerId="AD" clId="Web-{6EFF48D4-0610-412E-ADAA-0CC4C005C5DE}" dt="2023-04-06T11:06:33.361" v="0" actId="1076"/>
        <pc:sldMkLst>
          <pc:docMk/>
          <pc:sldMk cId="3088247289" sldId="356"/>
        </pc:sldMkLst>
        <pc:picChg chg="mod">
          <ac:chgData name="Ponomareva Anastasia" userId="S::anastasi.ponomare@hes-so.ch::6f8f1e16-cc32-4b6e-a739-18da6a7228dc" providerId="AD" clId="Web-{6EFF48D4-0610-412E-ADAA-0CC4C005C5DE}" dt="2023-04-06T11:06:33.361" v="0" actId="1076"/>
          <ac:picMkLst>
            <pc:docMk/>
            <pc:sldMk cId="3088247289" sldId="356"/>
            <ac:picMk id="10" creationId="{95A7511F-6060-1FB2-A849-2F77F904D51B}"/>
          </ac:picMkLst>
        </pc:picChg>
      </pc:sldChg>
      <pc:sldChg chg="modSp">
        <pc:chgData name="Ponomareva Anastasia" userId="S::anastasi.ponomare@hes-so.ch::6f8f1e16-cc32-4b6e-a739-18da6a7228dc" providerId="AD" clId="Web-{6EFF48D4-0610-412E-ADAA-0CC4C005C5DE}" dt="2023-04-06T11:07:42.034" v="4" actId="1076"/>
        <pc:sldMkLst>
          <pc:docMk/>
          <pc:sldMk cId="3160389632" sldId="1756"/>
        </pc:sldMkLst>
        <pc:picChg chg="mod">
          <ac:chgData name="Ponomareva Anastasia" userId="S::anastasi.ponomare@hes-so.ch::6f8f1e16-cc32-4b6e-a739-18da6a7228dc" providerId="AD" clId="Web-{6EFF48D4-0610-412E-ADAA-0CC4C005C5DE}" dt="2023-04-06T11:07:42.034" v="4" actId="1076"/>
          <ac:picMkLst>
            <pc:docMk/>
            <pc:sldMk cId="3160389632" sldId="1756"/>
            <ac:picMk id="8" creationId="{97618050-83B9-3552-1803-9F05736B4452}"/>
          </ac:picMkLst>
        </pc:picChg>
      </pc:sldChg>
      <pc:sldChg chg="modSp">
        <pc:chgData name="Ponomareva Anastasia" userId="S::anastasi.ponomare@hes-so.ch::6f8f1e16-cc32-4b6e-a739-18da6a7228dc" providerId="AD" clId="Web-{6EFF48D4-0610-412E-ADAA-0CC4C005C5DE}" dt="2023-04-06T11:07:21.112" v="3" actId="1076"/>
        <pc:sldMkLst>
          <pc:docMk/>
          <pc:sldMk cId="4007237016" sldId="2736"/>
        </pc:sldMkLst>
        <pc:picChg chg="mod">
          <ac:chgData name="Ponomareva Anastasia" userId="S::anastasi.ponomare@hes-so.ch::6f8f1e16-cc32-4b6e-a739-18da6a7228dc" providerId="AD" clId="Web-{6EFF48D4-0610-412E-ADAA-0CC4C005C5DE}" dt="2023-04-06T11:07:21.112" v="3" actId="1076"/>
          <ac:picMkLst>
            <pc:docMk/>
            <pc:sldMk cId="4007237016" sldId="2736"/>
            <ac:picMk id="8" creationId="{2DDFABAE-8291-92EE-5D21-DCEE5445ED60}"/>
          </ac:picMkLst>
        </pc:picChg>
      </pc:sldChg>
      <pc:sldChg chg="modSp">
        <pc:chgData name="Ponomareva Anastasia" userId="S::anastasi.ponomare@hes-so.ch::6f8f1e16-cc32-4b6e-a739-18da6a7228dc" providerId="AD" clId="Web-{6EFF48D4-0610-412E-ADAA-0CC4C005C5DE}" dt="2023-04-06T11:09:47.755" v="14" actId="1076"/>
        <pc:sldMkLst>
          <pc:docMk/>
          <pc:sldMk cId="2245522072" sldId="2741"/>
        </pc:sldMkLst>
        <pc:picChg chg="mod">
          <ac:chgData name="Ponomareva Anastasia" userId="S::anastasi.ponomare@hes-so.ch::6f8f1e16-cc32-4b6e-a739-18da6a7228dc" providerId="AD" clId="Web-{6EFF48D4-0610-412E-ADAA-0CC4C005C5DE}" dt="2023-04-06T11:09:47.755" v="14" actId="1076"/>
          <ac:picMkLst>
            <pc:docMk/>
            <pc:sldMk cId="2245522072" sldId="2741"/>
            <ac:picMk id="2" creationId="{E78705A1-A03C-DAB2-FC58-A712B1828277}"/>
          </ac:picMkLst>
        </pc:picChg>
      </pc:sldChg>
      <pc:sldChg chg="modSp">
        <pc:chgData name="Ponomareva Anastasia" userId="S::anastasi.ponomare@hes-so.ch::6f8f1e16-cc32-4b6e-a739-18da6a7228dc" providerId="AD" clId="Web-{6EFF48D4-0610-412E-ADAA-0CC4C005C5DE}" dt="2023-04-06T11:08:02.019" v="6" actId="1076"/>
        <pc:sldMkLst>
          <pc:docMk/>
          <pc:sldMk cId="3982746103" sldId="2784"/>
        </pc:sldMkLst>
        <pc:picChg chg="mod">
          <ac:chgData name="Ponomareva Anastasia" userId="S::anastasi.ponomare@hes-so.ch::6f8f1e16-cc32-4b6e-a739-18da6a7228dc" providerId="AD" clId="Web-{6EFF48D4-0610-412E-ADAA-0CC4C005C5DE}" dt="2023-04-06T11:08:02.019" v="6" actId="1076"/>
          <ac:picMkLst>
            <pc:docMk/>
            <pc:sldMk cId="3982746103" sldId="2784"/>
            <ac:picMk id="3" creationId="{89551121-9A56-D3DA-2A39-AD1E4A761CD2}"/>
          </ac:picMkLst>
        </pc:picChg>
      </pc:sldChg>
      <pc:sldChg chg="modSp">
        <pc:chgData name="Ponomareva Anastasia" userId="S::anastasi.ponomare@hes-so.ch::6f8f1e16-cc32-4b6e-a739-18da6a7228dc" providerId="AD" clId="Web-{6EFF48D4-0610-412E-ADAA-0CC4C005C5DE}" dt="2023-04-06T11:08:18.785" v="7" actId="1076"/>
        <pc:sldMkLst>
          <pc:docMk/>
          <pc:sldMk cId="2496261722" sldId="2795"/>
        </pc:sldMkLst>
        <pc:picChg chg="mod">
          <ac:chgData name="Ponomareva Anastasia" userId="S::anastasi.ponomare@hes-so.ch::6f8f1e16-cc32-4b6e-a739-18da6a7228dc" providerId="AD" clId="Web-{6EFF48D4-0610-412E-ADAA-0CC4C005C5DE}" dt="2023-04-06T11:08:18.785" v="7" actId="1076"/>
          <ac:picMkLst>
            <pc:docMk/>
            <pc:sldMk cId="2496261722" sldId="2795"/>
            <ac:picMk id="6" creationId="{027701E8-B0F6-9CF8-2E8F-993B07AAE475}"/>
          </ac:picMkLst>
        </pc:picChg>
      </pc:sldChg>
      <pc:sldChg chg="modSp">
        <pc:chgData name="Ponomareva Anastasia" userId="S::anastasi.ponomare@hes-so.ch::6f8f1e16-cc32-4b6e-a739-18da6a7228dc" providerId="AD" clId="Web-{6EFF48D4-0610-412E-ADAA-0CC4C005C5DE}" dt="2023-04-06T11:08:42.832" v="8" actId="1076"/>
        <pc:sldMkLst>
          <pc:docMk/>
          <pc:sldMk cId="1457965796" sldId="2798"/>
        </pc:sldMkLst>
        <pc:picChg chg="mod">
          <ac:chgData name="Ponomareva Anastasia" userId="S::anastasi.ponomare@hes-so.ch::6f8f1e16-cc32-4b6e-a739-18da6a7228dc" providerId="AD" clId="Web-{6EFF48D4-0610-412E-ADAA-0CC4C005C5DE}" dt="2023-04-06T11:08:42.832" v="8" actId="1076"/>
          <ac:picMkLst>
            <pc:docMk/>
            <pc:sldMk cId="1457965796" sldId="2798"/>
            <ac:picMk id="4" creationId="{4C770DEA-13AE-6C52-5BF3-C0AE0CCB8B09}"/>
          </ac:picMkLst>
        </pc:picChg>
      </pc:sldChg>
      <pc:sldChg chg="modSp">
        <pc:chgData name="Ponomareva Anastasia" userId="S::anastasi.ponomare@hes-so.ch::6f8f1e16-cc32-4b6e-a739-18da6a7228dc" providerId="AD" clId="Web-{6EFF48D4-0610-412E-ADAA-0CC4C005C5DE}" dt="2023-04-06T11:08:51.910" v="9" actId="1076"/>
        <pc:sldMkLst>
          <pc:docMk/>
          <pc:sldMk cId="200441404" sldId="2808"/>
        </pc:sldMkLst>
        <pc:picChg chg="mod">
          <ac:chgData name="Ponomareva Anastasia" userId="S::anastasi.ponomare@hes-so.ch::6f8f1e16-cc32-4b6e-a739-18da6a7228dc" providerId="AD" clId="Web-{6EFF48D4-0610-412E-ADAA-0CC4C005C5DE}" dt="2023-04-06T11:08:51.910" v="9" actId="1076"/>
          <ac:picMkLst>
            <pc:docMk/>
            <pc:sldMk cId="200441404" sldId="2808"/>
            <ac:picMk id="4" creationId="{3B41CD40-6DAC-9A97-1434-DE183CE3B56D}"/>
          </ac:picMkLst>
        </pc:picChg>
      </pc:sldChg>
      <pc:sldChg chg="modSp">
        <pc:chgData name="Ponomareva Anastasia" userId="S::anastasi.ponomare@hes-so.ch::6f8f1e16-cc32-4b6e-a739-18da6a7228dc" providerId="AD" clId="Web-{6EFF48D4-0610-412E-ADAA-0CC4C005C5DE}" dt="2023-04-06T11:09:22.661" v="12" actId="1076"/>
        <pc:sldMkLst>
          <pc:docMk/>
          <pc:sldMk cId="195251810" sldId="2813"/>
        </pc:sldMkLst>
        <pc:picChg chg="mod">
          <ac:chgData name="Ponomareva Anastasia" userId="S::anastasi.ponomare@hes-so.ch::6f8f1e16-cc32-4b6e-a739-18da6a7228dc" providerId="AD" clId="Web-{6EFF48D4-0610-412E-ADAA-0CC4C005C5DE}" dt="2023-04-06T11:09:22.661" v="12" actId="1076"/>
          <ac:picMkLst>
            <pc:docMk/>
            <pc:sldMk cId="195251810" sldId="2813"/>
            <ac:picMk id="4" creationId="{B04CDF68-7093-EA3E-A660-FE58682CF516}"/>
          </ac:picMkLst>
        </pc:picChg>
      </pc:sldChg>
      <pc:sldChg chg="modSp">
        <pc:chgData name="Ponomareva Anastasia" userId="S::anastasi.ponomare@hes-so.ch::6f8f1e16-cc32-4b6e-a739-18da6a7228dc" providerId="AD" clId="Web-{6EFF48D4-0610-412E-ADAA-0CC4C005C5DE}" dt="2023-04-06T11:09:04.489" v="10" actId="1076"/>
        <pc:sldMkLst>
          <pc:docMk/>
          <pc:sldMk cId="2037373603" sldId="2814"/>
        </pc:sldMkLst>
        <pc:picChg chg="mod">
          <ac:chgData name="Ponomareva Anastasia" userId="S::anastasi.ponomare@hes-so.ch::6f8f1e16-cc32-4b6e-a739-18da6a7228dc" providerId="AD" clId="Web-{6EFF48D4-0610-412E-ADAA-0CC4C005C5DE}" dt="2023-04-06T11:09:04.489" v="10" actId="1076"/>
          <ac:picMkLst>
            <pc:docMk/>
            <pc:sldMk cId="2037373603" sldId="2814"/>
            <ac:picMk id="4" creationId="{253E0995-A8AA-C255-317E-ABE1B7D7AEDD}"/>
          </ac:picMkLst>
        </pc:picChg>
      </pc:sldChg>
      <pc:sldChg chg="modSp">
        <pc:chgData name="Ponomareva Anastasia" userId="S::anastasi.ponomare@hes-so.ch::6f8f1e16-cc32-4b6e-a739-18da6a7228dc" providerId="AD" clId="Web-{6EFF48D4-0610-412E-ADAA-0CC4C005C5DE}" dt="2023-04-06T11:09:15.692" v="11" actId="1076"/>
        <pc:sldMkLst>
          <pc:docMk/>
          <pc:sldMk cId="442174192" sldId="2815"/>
        </pc:sldMkLst>
        <pc:picChg chg="mod">
          <ac:chgData name="Ponomareva Anastasia" userId="S::anastasi.ponomare@hes-so.ch::6f8f1e16-cc32-4b6e-a739-18da6a7228dc" providerId="AD" clId="Web-{6EFF48D4-0610-412E-ADAA-0CC4C005C5DE}" dt="2023-04-06T11:09:15.692" v="11" actId="1076"/>
          <ac:picMkLst>
            <pc:docMk/>
            <pc:sldMk cId="442174192" sldId="2815"/>
            <ac:picMk id="4" creationId="{DA39187B-FEF4-2C14-F196-A384E0D06578}"/>
          </ac:picMkLst>
        </pc:picChg>
      </pc:sldChg>
      <pc:sldChg chg="addSp modSp">
        <pc:chgData name="Ponomareva Anastasia" userId="S::anastasi.ponomare@hes-so.ch::6f8f1e16-cc32-4b6e-a739-18da6a7228dc" providerId="AD" clId="Web-{6EFF48D4-0610-412E-ADAA-0CC4C005C5DE}" dt="2023-04-06T11:12:41.212" v="40"/>
        <pc:sldMkLst>
          <pc:docMk/>
          <pc:sldMk cId="1239265005" sldId="2836"/>
        </pc:sldMkLst>
        <pc:spChg chg="add mod">
          <ac:chgData name="Ponomareva Anastasia" userId="S::anastasi.ponomare@hes-so.ch::6f8f1e16-cc32-4b6e-a739-18da6a7228dc" providerId="AD" clId="Web-{6EFF48D4-0610-412E-ADAA-0CC4C005C5DE}" dt="2023-04-06T11:12:41.212" v="40"/>
          <ac:spMkLst>
            <pc:docMk/>
            <pc:sldMk cId="1239265005" sldId="2836"/>
            <ac:spMk id="9" creationId="{E16D14CC-64D6-025E-76A1-82C57ECA32C6}"/>
          </ac:spMkLst>
        </pc:spChg>
        <pc:picChg chg="mod">
          <ac:chgData name="Ponomareva Anastasia" userId="S::anastasi.ponomare@hes-so.ch::6f8f1e16-cc32-4b6e-a739-18da6a7228dc" providerId="AD" clId="Web-{6EFF48D4-0610-412E-ADAA-0CC4C005C5DE}" dt="2023-04-06T11:10:04.490" v="15" actId="1076"/>
          <ac:picMkLst>
            <pc:docMk/>
            <pc:sldMk cId="1239265005" sldId="2836"/>
            <ac:picMk id="3" creationId="{0BA4626F-BDAD-5696-419F-DBE9DEAE6AD0}"/>
          </ac:picMkLst>
        </pc:picChg>
        <pc:picChg chg="mod">
          <ac:chgData name="Ponomareva Anastasia" userId="S::anastasi.ponomare@hes-so.ch::6f8f1e16-cc32-4b6e-a739-18da6a7228dc" providerId="AD" clId="Web-{6EFF48D4-0610-412E-ADAA-0CC4C005C5DE}" dt="2023-04-06T11:10:06.443" v="16" actId="1076"/>
          <ac:picMkLst>
            <pc:docMk/>
            <pc:sldMk cId="1239265005" sldId="2836"/>
            <ac:picMk id="7" creationId="{43D89611-AC9E-03ED-D8D9-499CECC52999}"/>
          </ac:picMkLst>
        </pc:picChg>
      </pc:sldChg>
      <pc:sldChg chg="modSp">
        <pc:chgData name="Ponomareva Anastasia" userId="S::anastasi.ponomare@hes-so.ch::6f8f1e16-cc32-4b6e-a739-18da6a7228dc" providerId="AD" clId="Web-{6EFF48D4-0610-412E-ADAA-0CC4C005C5DE}" dt="2023-04-06T11:09:32.224" v="13" actId="1076"/>
        <pc:sldMkLst>
          <pc:docMk/>
          <pc:sldMk cId="104784815" sldId="2852"/>
        </pc:sldMkLst>
        <pc:picChg chg="mod">
          <ac:chgData name="Ponomareva Anastasia" userId="S::anastasi.ponomare@hes-so.ch::6f8f1e16-cc32-4b6e-a739-18da6a7228dc" providerId="AD" clId="Web-{6EFF48D4-0610-412E-ADAA-0CC4C005C5DE}" dt="2023-04-06T11:09:32.224" v="13" actId="1076"/>
          <ac:picMkLst>
            <pc:docMk/>
            <pc:sldMk cId="104784815" sldId="2852"/>
            <ac:picMk id="4" creationId="{B72CAC30-3750-C296-D6A2-312E0FB54F47}"/>
          </ac:picMkLst>
        </pc:picChg>
      </pc:sldChg>
    </pc:docChg>
  </pc:docChgLst>
  <pc:docChgLst>
    <pc:chgData name="Ponomareva Anastasia" userId="S::anastasi.ponomare@hes-so.ch::6f8f1e16-cc32-4b6e-a739-18da6a7228dc" providerId="AD" clId="Web-{2D28AB27-1AEB-406C-9C51-E27FC76A7F38}"/>
    <pc:docChg chg="modSld">
      <pc:chgData name="Ponomareva Anastasia" userId="S::anastasi.ponomare@hes-so.ch::6f8f1e16-cc32-4b6e-a739-18da6a7228dc" providerId="AD" clId="Web-{2D28AB27-1AEB-406C-9C51-E27FC76A7F38}" dt="2022-07-28T12:13:32.255" v="20" actId="1076"/>
      <pc:docMkLst>
        <pc:docMk/>
      </pc:docMkLst>
      <pc:sldChg chg="modSp">
        <pc:chgData name="Ponomareva Anastasia" userId="S::anastasi.ponomare@hes-so.ch::6f8f1e16-cc32-4b6e-a739-18da6a7228dc" providerId="AD" clId="Web-{2D28AB27-1AEB-406C-9C51-E27FC76A7F38}" dt="2022-07-28T12:11:50.893" v="2" actId="20577"/>
        <pc:sldMkLst>
          <pc:docMk/>
          <pc:sldMk cId="1236337585" sldId="303"/>
        </pc:sldMkLst>
        <pc:spChg chg="mod">
          <ac:chgData name="Ponomareva Anastasia" userId="S::anastasi.ponomare@hes-so.ch::6f8f1e16-cc32-4b6e-a739-18da6a7228dc" providerId="AD" clId="Web-{2D28AB27-1AEB-406C-9C51-E27FC76A7F38}" dt="2022-07-28T12:11:50.893" v="2" actId="20577"/>
          <ac:spMkLst>
            <pc:docMk/>
            <pc:sldMk cId="1236337585" sldId="303"/>
            <ac:spMk id="6" creationId="{F26F6F64-9237-9B69-9AA7-A5095065F870}"/>
          </ac:spMkLst>
        </pc:spChg>
      </pc:sldChg>
      <pc:sldChg chg="delSp delAnim">
        <pc:chgData name="Ponomareva Anastasia" userId="S::anastasi.ponomare@hes-so.ch::6f8f1e16-cc32-4b6e-a739-18da6a7228dc" providerId="AD" clId="Web-{2D28AB27-1AEB-406C-9C51-E27FC76A7F38}" dt="2022-07-28T12:01:54.567" v="0"/>
        <pc:sldMkLst>
          <pc:docMk/>
          <pc:sldMk cId="848684478" sldId="344"/>
        </pc:sldMkLst>
        <pc:picChg chg="del">
          <ac:chgData name="Ponomareva Anastasia" userId="S::anastasi.ponomare@hes-so.ch::6f8f1e16-cc32-4b6e-a739-18da6a7228dc" providerId="AD" clId="Web-{2D28AB27-1AEB-406C-9C51-E27FC76A7F38}" dt="2022-07-28T12:01:54.567" v="0"/>
          <ac:picMkLst>
            <pc:docMk/>
            <pc:sldMk cId="848684478" sldId="344"/>
            <ac:picMk id="30" creationId="{B7ED63D5-908D-4179-92A6-515E500D4EDE}"/>
          </ac:picMkLst>
        </pc:picChg>
      </pc:sldChg>
      <pc:sldChg chg="modSp">
        <pc:chgData name="Ponomareva Anastasia" userId="S::anastasi.ponomare@hes-so.ch::6f8f1e16-cc32-4b6e-a739-18da6a7228dc" providerId="AD" clId="Web-{2D28AB27-1AEB-406C-9C51-E27FC76A7F38}" dt="2022-07-28T12:12:14.378" v="4" actId="20577"/>
        <pc:sldMkLst>
          <pc:docMk/>
          <pc:sldMk cId="4105189187" sldId="1761"/>
        </pc:sldMkLst>
        <pc:spChg chg="mod">
          <ac:chgData name="Ponomareva Anastasia" userId="S::anastasi.ponomare@hes-so.ch::6f8f1e16-cc32-4b6e-a739-18da6a7228dc" providerId="AD" clId="Web-{2D28AB27-1AEB-406C-9C51-E27FC76A7F38}" dt="2022-07-28T12:12:14.378" v="4" actId="20577"/>
          <ac:spMkLst>
            <pc:docMk/>
            <pc:sldMk cId="4105189187" sldId="1761"/>
            <ac:spMk id="6" creationId="{F26F6F64-9237-9B69-9AA7-A5095065F870}"/>
          </ac:spMkLst>
        </pc:spChg>
      </pc:sldChg>
      <pc:sldChg chg="modSp">
        <pc:chgData name="Ponomareva Anastasia" userId="S::anastasi.ponomare@hes-so.ch::6f8f1e16-cc32-4b6e-a739-18da6a7228dc" providerId="AD" clId="Web-{2D28AB27-1AEB-406C-9C51-E27FC76A7F38}" dt="2022-07-28T12:13:32.255" v="20" actId="1076"/>
        <pc:sldMkLst>
          <pc:docMk/>
          <pc:sldMk cId="374110497" sldId="1766"/>
        </pc:sldMkLst>
        <pc:spChg chg="mod">
          <ac:chgData name="Ponomareva Anastasia" userId="S::anastasi.ponomare@hes-so.ch::6f8f1e16-cc32-4b6e-a739-18da6a7228dc" providerId="AD" clId="Web-{2D28AB27-1AEB-406C-9C51-E27FC76A7F38}" dt="2022-07-28T12:13:32.255" v="20" actId="1076"/>
          <ac:spMkLst>
            <pc:docMk/>
            <pc:sldMk cId="374110497" sldId="1766"/>
            <ac:spMk id="5" creationId="{B8614EDE-41C5-3CCE-6242-545DE9409A78}"/>
          </ac:spMkLst>
        </pc:spChg>
      </pc:sldChg>
      <pc:sldChg chg="modSp">
        <pc:chgData name="Ponomareva Anastasia" userId="S::anastasi.ponomare@hes-so.ch::6f8f1e16-cc32-4b6e-a739-18da6a7228dc" providerId="AD" clId="Web-{2D28AB27-1AEB-406C-9C51-E27FC76A7F38}" dt="2022-07-28T12:09:04.764" v="1" actId="20577"/>
        <pc:sldMkLst>
          <pc:docMk/>
          <pc:sldMk cId="1333526233" sldId="1768"/>
        </pc:sldMkLst>
        <pc:spChg chg="mod">
          <ac:chgData name="Ponomareva Anastasia" userId="S::anastasi.ponomare@hes-so.ch::6f8f1e16-cc32-4b6e-a739-18da6a7228dc" providerId="AD" clId="Web-{2D28AB27-1AEB-406C-9C51-E27FC76A7F38}" dt="2022-07-28T12:09:04.764" v="1" actId="20577"/>
          <ac:spMkLst>
            <pc:docMk/>
            <pc:sldMk cId="1333526233" sldId="1768"/>
            <ac:spMk id="12" creationId="{6A3E5852-708F-1583-1AA2-C8EC11904EFA}"/>
          </ac:spMkLst>
        </pc:spChg>
      </pc:sldChg>
    </pc:docChg>
  </pc:docChgLst>
  <pc:docChgLst>
    <pc:chgData name="Zimmermann Fiona" userId="95119e45-33db-49ed-9c0d-d18137993e63" providerId="ADAL" clId="{7E08094D-AF37-4DCF-86A8-228E05870355}"/>
    <pc:docChg chg="undo custSel addSld delSld modSld sldOrd modMainMaster modSection">
      <pc:chgData name="Zimmermann Fiona" userId="95119e45-33db-49ed-9c0d-d18137993e63" providerId="ADAL" clId="{7E08094D-AF37-4DCF-86A8-228E05870355}" dt="2023-01-26T10:59:53.291" v="2348" actId="27636"/>
      <pc:docMkLst>
        <pc:docMk/>
      </pc:docMkLst>
      <pc:sldChg chg="mod ord modShow addCm">
        <pc:chgData name="Zimmermann Fiona" userId="95119e45-33db-49ed-9c0d-d18137993e63" providerId="ADAL" clId="{7E08094D-AF37-4DCF-86A8-228E05870355}" dt="2023-01-19T11:28:07.337" v="976"/>
        <pc:sldMkLst>
          <pc:docMk/>
          <pc:sldMk cId="1236337585" sldId="303"/>
        </pc:sldMkLst>
      </pc:sldChg>
      <pc:sldChg chg="delSp mod">
        <pc:chgData name="Zimmermann Fiona" userId="95119e45-33db-49ed-9c0d-d18137993e63" providerId="ADAL" clId="{7E08094D-AF37-4DCF-86A8-228E05870355}" dt="2023-01-23T14:01:00.072" v="2276" actId="478"/>
        <pc:sldMkLst>
          <pc:docMk/>
          <pc:sldMk cId="848684478" sldId="344"/>
        </pc:sldMkLst>
        <pc:picChg chg="del">
          <ac:chgData name="Zimmermann Fiona" userId="95119e45-33db-49ed-9c0d-d18137993e63" providerId="ADAL" clId="{7E08094D-AF37-4DCF-86A8-228E05870355}" dt="2023-01-23T14:01:00.072" v="2276" actId="478"/>
          <ac:picMkLst>
            <pc:docMk/>
            <pc:sldMk cId="848684478" sldId="344"/>
            <ac:picMk id="5" creationId="{9985EF3B-1090-F1E7-DF84-32C1705453F9}"/>
          </ac:picMkLst>
        </pc:picChg>
      </pc:sldChg>
      <pc:sldChg chg="modSp mod">
        <pc:chgData name="Zimmermann Fiona" userId="95119e45-33db-49ed-9c0d-d18137993e63" providerId="ADAL" clId="{7E08094D-AF37-4DCF-86A8-228E05870355}" dt="2023-01-19T11:16:03.294" v="514" actId="20577"/>
        <pc:sldMkLst>
          <pc:docMk/>
          <pc:sldMk cId="2011149978" sldId="353"/>
        </pc:sldMkLst>
        <pc:spChg chg="mod">
          <ac:chgData name="Zimmermann Fiona" userId="95119e45-33db-49ed-9c0d-d18137993e63" providerId="ADAL" clId="{7E08094D-AF37-4DCF-86A8-228E05870355}" dt="2023-01-19T11:16:03.294" v="514" actId="20577"/>
          <ac:spMkLst>
            <pc:docMk/>
            <pc:sldMk cId="2011149978" sldId="353"/>
            <ac:spMk id="2" creationId="{83E4E4E0-8A62-E34B-A249-9FF3ACF1FB17}"/>
          </ac:spMkLst>
        </pc:spChg>
      </pc:sldChg>
      <pc:sldChg chg="modSp mod ord modShow">
        <pc:chgData name="Zimmermann Fiona" userId="95119e45-33db-49ed-9c0d-d18137993e63" providerId="ADAL" clId="{7E08094D-AF37-4DCF-86A8-228E05870355}" dt="2023-01-19T11:44:08.578" v="1696" actId="108"/>
        <pc:sldMkLst>
          <pc:docMk/>
          <pc:sldMk cId="3896748716" sldId="659"/>
        </pc:sldMkLst>
        <pc:spChg chg="mod">
          <ac:chgData name="Zimmermann Fiona" userId="95119e45-33db-49ed-9c0d-d18137993e63" providerId="ADAL" clId="{7E08094D-AF37-4DCF-86A8-228E05870355}" dt="2023-01-19T11:44:08.578" v="1696" actId="108"/>
          <ac:spMkLst>
            <pc:docMk/>
            <pc:sldMk cId="3896748716" sldId="659"/>
            <ac:spMk id="2" creationId="{B3691A1E-A92C-FC50-6F90-C1F6D89DA8D5}"/>
          </ac:spMkLst>
        </pc:spChg>
        <pc:spChg chg="mod">
          <ac:chgData name="Zimmermann Fiona" userId="95119e45-33db-49ed-9c0d-d18137993e63" providerId="ADAL" clId="{7E08094D-AF37-4DCF-86A8-228E05870355}" dt="2023-01-19T11:44:01.917" v="1695" actId="108"/>
          <ac:spMkLst>
            <pc:docMk/>
            <pc:sldMk cId="3896748716" sldId="659"/>
            <ac:spMk id="3" creationId="{6FA02B73-F2CB-49B6-3C43-18F776262760}"/>
          </ac:spMkLst>
        </pc:spChg>
      </pc:sldChg>
      <pc:sldChg chg="modSp mod">
        <pc:chgData name="Zimmermann Fiona" userId="95119e45-33db-49ed-9c0d-d18137993e63" providerId="ADAL" clId="{7E08094D-AF37-4DCF-86A8-228E05870355}" dt="2023-01-19T10:52:05.581" v="101" actId="20577"/>
        <pc:sldMkLst>
          <pc:docMk/>
          <pc:sldMk cId="3160389632" sldId="1756"/>
        </pc:sldMkLst>
        <pc:spChg chg="mod">
          <ac:chgData name="Zimmermann Fiona" userId="95119e45-33db-49ed-9c0d-d18137993e63" providerId="ADAL" clId="{7E08094D-AF37-4DCF-86A8-228E05870355}" dt="2023-01-19T10:52:05.581" v="101" actId="20577"/>
          <ac:spMkLst>
            <pc:docMk/>
            <pc:sldMk cId="3160389632" sldId="1756"/>
            <ac:spMk id="5" creationId="{42137585-937B-1EDE-80E9-576EF8478E2A}"/>
          </ac:spMkLst>
        </pc:spChg>
      </pc:sldChg>
      <pc:sldChg chg="modSp mod">
        <pc:chgData name="Zimmermann Fiona" userId="95119e45-33db-49ed-9c0d-d18137993e63" providerId="ADAL" clId="{7E08094D-AF37-4DCF-86A8-228E05870355}" dt="2023-01-19T11:09:53.747" v="500" actId="20577"/>
        <pc:sldMkLst>
          <pc:docMk/>
          <pc:sldMk cId="2513767588" sldId="2731"/>
        </pc:sldMkLst>
        <pc:spChg chg="mod">
          <ac:chgData name="Zimmermann Fiona" userId="95119e45-33db-49ed-9c0d-d18137993e63" providerId="ADAL" clId="{7E08094D-AF37-4DCF-86A8-228E05870355}" dt="2023-01-19T11:09:53.747" v="500" actId="20577"/>
          <ac:spMkLst>
            <pc:docMk/>
            <pc:sldMk cId="2513767588" sldId="2731"/>
            <ac:spMk id="4" creationId="{6CB68B36-D2DB-987D-D6FE-E37CF3595236}"/>
          </ac:spMkLst>
        </pc:spChg>
      </pc:sldChg>
      <pc:sldChg chg="modSp mod">
        <pc:chgData name="Zimmermann Fiona" userId="95119e45-33db-49ed-9c0d-d18137993e63" providerId="ADAL" clId="{7E08094D-AF37-4DCF-86A8-228E05870355}" dt="2023-01-19T10:50:10.523" v="75" actId="20577"/>
        <pc:sldMkLst>
          <pc:docMk/>
          <pc:sldMk cId="4148191195" sldId="2734"/>
        </pc:sldMkLst>
        <pc:spChg chg="mod">
          <ac:chgData name="Zimmermann Fiona" userId="95119e45-33db-49ed-9c0d-d18137993e63" providerId="ADAL" clId="{7E08094D-AF37-4DCF-86A8-228E05870355}" dt="2023-01-19T10:50:10.523" v="75" actId="20577"/>
          <ac:spMkLst>
            <pc:docMk/>
            <pc:sldMk cId="4148191195" sldId="2734"/>
            <ac:spMk id="2" creationId="{2467E161-F56E-4742-9BF8-F461F6FF77FD}"/>
          </ac:spMkLst>
        </pc:spChg>
      </pc:sldChg>
      <pc:sldChg chg="modSp mod ord">
        <pc:chgData name="Zimmermann Fiona" userId="95119e45-33db-49ed-9c0d-d18137993e63" providerId="ADAL" clId="{7E08094D-AF37-4DCF-86A8-228E05870355}" dt="2023-01-19T12:04:01.968" v="2275" actId="27636"/>
        <pc:sldMkLst>
          <pc:docMk/>
          <pc:sldMk cId="2316476693" sldId="2737"/>
        </pc:sldMkLst>
        <pc:spChg chg="mod">
          <ac:chgData name="Zimmermann Fiona" userId="95119e45-33db-49ed-9c0d-d18137993e63" providerId="ADAL" clId="{7E08094D-AF37-4DCF-86A8-228E05870355}" dt="2023-01-19T12:04:01.968" v="2275" actId="27636"/>
          <ac:spMkLst>
            <pc:docMk/>
            <pc:sldMk cId="2316476693" sldId="2737"/>
            <ac:spMk id="2" creationId="{E21BFB2D-D49E-FE31-EE8D-D5B7683589DD}"/>
          </ac:spMkLst>
        </pc:spChg>
      </pc:sldChg>
      <pc:sldChg chg="addSp modSp">
        <pc:chgData name="Zimmermann Fiona" userId="95119e45-33db-49ed-9c0d-d18137993e63" providerId="ADAL" clId="{7E08094D-AF37-4DCF-86A8-228E05870355}" dt="2023-01-19T11:21:22.174" v="589"/>
        <pc:sldMkLst>
          <pc:docMk/>
          <pc:sldMk cId="866970607" sldId="2740"/>
        </pc:sldMkLst>
        <pc:spChg chg="add mod">
          <ac:chgData name="Zimmermann Fiona" userId="95119e45-33db-49ed-9c0d-d18137993e63" providerId="ADAL" clId="{7E08094D-AF37-4DCF-86A8-228E05870355}" dt="2023-01-19T11:21:22.174" v="589"/>
          <ac:spMkLst>
            <pc:docMk/>
            <pc:sldMk cId="866970607" sldId="2740"/>
            <ac:spMk id="2" creationId="{3129294B-660B-8BB9-280B-2D9F2684074D}"/>
          </ac:spMkLst>
        </pc:spChg>
      </pc:sldChg>
      <pc:sldChg chg="modSp del mod ord">
        <pc:chgData name="Zimmermann Fiona" userId="95119e45-33db-49ed-9c0d-d18137993e63" providerId="ADAL" clId="{7E08094D-AF37-4DCF-86A8-228E05870355}" dt="2023-01-19T11:17:48.309" v="534" actId="2696"/>
        <pc:sldMkLst>
          <pc:docMk/>
          <pc:sldMk cId="1866738156" sldId="2741"/>
        </pc:sldMkLst>
        <pc:spChg chg="mod">
          <ac:chgData name="Zimmermann Fiona" userId="95119e45-33db-49ed-9c0d-d18137993e63" providerId="ADAL" clId="{7E08094D-AF37-4DCF-86A8-228E05870355}" dt="2023-01-19T11:17:19.708" v="533" actId="20577"/>
          <ac:spMkLst>
            <pc:docMk/>
            <pc:sldMk cId="1866738156" sldId="2741"/>
            <ac:spMk id="4" creationId="{6CB68B36-D2DB-987D-D6FE-E37CF3595236}"/>
          </ac:spMkLst>
        </pc:spChg>
      </pc:sldChg>
      <pc:sldChg chg="add">
        <pc:chgData name="Zimmermann Fiona" userId="95119e45-33db-49ed-9c0d-d18137993e63" providerId="ADAL" clId="{7E08094D-AF37-4DCF-86A8-228E05870355}" dt="2023-01-19T11:19:03.928" v="535"/>
        <pc:sldMkLst>
          <pc:docMk/>
          <pc:sldMk cId="2245522072" sldId="2741"/>
        </pc:sldMkLst>
      </pc:sldChg>
      <pc:sldChg chg="addSp modSp mod">
        <pc:chgData name="Zimmermann Fiona" userId="95119e45-33db-49ed-9c0d-d18137993e63" providerId="ADAL" clId="{7E08094D-AF37-4DCF-86A8-228E05870355}" dt="2023-01-19T11:21:16.588" v="588" actId="20577"/>
        <pc:sldMkLst>
          <pc:docMk/>
          <pc:sldMk cId="1706630085" sldId="2742"/>
        </pc:sldMkLst>
        <pc:spChg chg="add mod">
          <ac:chgData name="Zimmermann Fiona" userId="95119e45-33db-49ed-9c0d-d18137993e63" providerId="ADAL" clId="{7E08094D-AF37-4DCF-86A8-228E05870355}" dt="2023-01-19T11:21:16.588" v="588" actId="20577"/>
          <ac:spMkLst>
            <pc:docMk/>
            <pc:sldMk cId="1706630085" sldId="2742"/>
            <ac:spMk id="3" creationId="{D693CACF-0F97-785E-1CFA-8273E28FB187}"/>
          </ac:spMkLst>
        </pc:spChg>
      </pc:sldChg>
      <pc:sldChg chg="addSp modSp mod">
        <pc:chgData name="Zimmermann Fiona" userId="95119e45-33db-49ed-9c0d-d18137993e63" providerId="ADAL" clId="{7E08094D-AF37-4DCF-86A8-228E05870355}" dt="2023-01-19T11:21:30.582" v="591" actId="1076"/>
        <pc:sldMkLst>
          <pc:docMk/>
          <pc:sldMk cId="1340082148" sldId="2743"/>
        </pc:sldMkLst>
        <pc:spChg chg="add mod">
          <ac:chgData name="Zimmermann Fiona" userId="95119e45-33db-49ed-9c0d-d18137993e63" providerId="ADAL" clId="{7E08094D-AF37-4DCF-86A8-228E05870355}" dt="2023-01-19T11:21:30.582" v="591" actId="1076"/>
          <ac:spMkLst>
            <pc:docMk/>
            <pc:sldMk cId="1340082148" sldId="2743"/>
            <ac:spMk id="2" creationId="{C881959E-AAA8-4C4E-A1AD-4EDBEEAC7C65}"/>
          </ac:spMkLst>
        </pc:spChg>
      </pc:sldChg>
      <pc:sldChg chg="del ord">
        <pc:chgData name="Zimmermann Fiona" userId="95119e45-33db-49ed-9c0d-d18137993e63" providerId="ADAL" clId="{7E08094D-AF37-4DCF-86A8-228E05870355}" dt="2023-01-19T11:17:48.309" v="534" actId="2696"/>
        <pc:sldMkLst>
          <pc:docMk/>
          <pc:sldMk cId="2462767038" sldId="2744"/>
        </pc:sldMkLst>
      </pc:sldChg>
      <pc:sldChg chg="add">
        <pc:chgData name="Zimmermann Fiona" userId="95119e45-33db-49ed-9c0d-d18137993e63" providerId="ADAL" clId="{7E08094D-AF37-4DCF-86A8-228E05870355}" dt="2023-01-19T11:19:03.928" v="535"/>
        <pc:sldMkLst>
          <pc:docMk/>
          <pc:sldMk cId="2632283761" sldId="2744"/>
        </pc:sldMkLst>
      </pc:sldChg>
      <pc:sldChg chg="ord">
        <pc:chgData name="Zimmermann Fiona" userId="95119e45-33db-49ed-9c0d-d18137993e63" providerId="ADAL" clId="{7E08094D-AF37-4DCF-86A8-228E05870355}" dt="2023-01-19T10:53:34.693" v="105"/>
        <pc:sldMkLst>
          <pc:docMk/>
          <pc:sldMk cId="3982746103" sldId="2784"/>
        </pc:sldMkLst>
      </pc:sldChg>
      <pc:sldChg chg="del ord">
        <pc:chgData name="Zimmermann Fiona" userId="95119e45-33db-49ed-9c0d-d18137993e63" providerId="ADAL" clId="{7E08094D-AF37-4DCF-86A8-228E05870355}" dt="2023-01-19T11:17:48.309" v="534" actId="2696"/>
        <pc:sldMkLst>
          <pc:docMk/>
          <pc:sldMk cId="1899916275" sldId="2795"/>
        </pc:sldMkLst>
      </pc:sldChg>
      <pc:sldChg chg="add">
        <pc:chgData name="Zimmermann Fiona" userId="95119e45-33db-49ed-9c0d-d18137993e63" providerId="ADAL" clId="{7E08094D-AF37-4DCF-86A8-228E05870355}" dt="2023-01-19T11:19:03.928" v="535"/>
        <pc:sldMkLst>
          <pc:docMk/>
          <pc:sldMk cId="2496261722" sldId="2795"/>
        </pc:sldMkLst>
      </pc:sldChg>
      <pc:sldChg chg="del ord">
        <pc:chgData name="Zimmermann Fiona" userId="95119e45-33db-49ed-9c0d-d18137993e63" providerId="ADAL" clId="{7E08094D-AF37-4DCF-86A8-228E05870355}" dt="2023-01-19T11:17:48.309" v="534" actId="2696"/>
        <pc:sldMkLst>
          <pc:docMk/>
          <pc:sldMk cId="57696861" sldId="2798"/>
        </pc:sldMkLst>
      </pc:sldChg>
      <pc:sldChg chg="add">
        <pc:chgData name="Zimmermann Fiona" userId="95119e45-33db-49ed-9c0d-d18137993e63" providerId="ADAL" clId="{7E08094D-AF37-4DCF-86A8-228E05870355}" dt="2023-01-19T11:19:03.928" v="535"/>
        <pc:sldMkLst>
          <pc:docMk/>
          <pc:sldMk cId="1457965796" sldId="2798"/>
        </pc:sldMkLst>
      </pc:sldChg>
      <pc:sldChg chg="add">
        <pc:chgData name="Zimmermann Fiona" userId="95119e45-33db-49ed-9c0d-d18137993e63" providerId="ADAL" clId="{7E08094D-AF37-4DCF-86A8-228E05870355}" dt="2023-01-19T11:19:03.928" v="535"/>
        <pc:sldMkLst>
          <pc:docMk/>
          <pc:sldMk cId="595933043" sldId="2799"/>
        </pc:sldMkLst>
      </pc:sldChg>
      <pc:sldChg chg="del ord">
        <pc:chgData name="Zimmermann Fiona" userId="95119e45-33db-49ed-9c0d-d18137993e63" providerId="ADAL" clId="{7E08094D-AF37-4DCF-86A8-228E05870355}" dt="2023-01-19T11:17:48.309" v="534" actId="2696"/>
        <pc:sldMkLst>
          <pc:docMk/>
          <pc:sldMk cId="2196585041" sldId="2799"/>
        </pc:sldMkLst>
      </pc:sldChg>
      <pc:sldChg chg="add">
        <pc:chgData name="Zimmermann Fiona" userId="95119e45-33db-49ed-9c0d-d18137993e63" providerId="ADAL" clId="{7E08094D-AF37-4DCF-86A8-228E05870355}" dt="2023-01-19T11:19:03.928" v="535"/>
        <pc:sldMkLst>
          <pc:docMk/>
          <pc:sldMk cId="200441404" sldId="2808"/>
        </pc:sldMkLst>
      </pc:sldChg>
      <pc:sldChg chg="del ord">
        <pc:chgData name="Zimmermann Fiona" userId="95119e45-33db-49ed-9c0d-d18137993e63" providerId="ADAL" clId="{7E08094D-AF37-4DCF-86A8-228E05870355}" dt="2023-01-19T11:17:48.309" v="534" actId="2696"/>
        <pc:sldMkLst>
          <pc:docMk/>
          <pc:sldMk cId="550718521" sldId="2808"/>
        </pc:sldMkLst>
      </pc:sldChg>
      <pc:sldChg chg="add">
        <pc:chgData name="Zimmermann Fiona" userId="95119e45-33db-49ed-9c0d-d18137993e63" providerId="ADAL" clId="{7E08094D-AF37-4DCF-86A8-228E05870355}" dt="2023-01-19T11:19:03.928" v="535"/>
        <pc:sldMkLst>
          <pc:docMk/>
          <pc:sldMk cId="195251810" sldId="2813"/>
        </pc:sldMkLst>
      </pc:sldChg>
      <pc:sldChg chg="del ord">
        <pc:chgData name="Zimmermann Fiona" userId="95119e45-33db-49ed-9c0d-d18137993e63" providerId="ADAL" clId="{7E08094D-AF37-4DCF-86A8-228E05870355}" dt="2023-01-19T11:17:48.309" v="534" actId="2696"/>
        <pc:sldMkLst>
          <pc:docMk/>
          <pc:sldMk cId="1239595055" sldId="2813"/>
        </pc:sldMkLst>
      </pc:sldChg>
      <pc:sldChg chg="del ord">
        <pc:chgData name="Zimmermann Fiona" userId="95119e45-33db-49ed-9c0d-d18137993e63" providerId="ADAL" clId="{7E08094D-AF37-4DCF-86A8-228E05870355}" dt="2023-01-19T11:17:48.309" v="534" actId="2696"/>
        <pc:sldMkLst>
          <pc:docMk/>
          <pc:sldMk cId="708841764" sldId="2814"/>
        </pc:sldMkLst>
      </pc:sldChg>
      <pc:sldChg chg="add">
        <pc:chgData name="Zimmermann Fiona" userId="95119e45-33db-49ed-9c0d-d18137993e63" providerId="ADAL" clId="{7E08094D-AF37-4DCF-86A8-228E05870355}" dt="2023-01-19T11:19:03.928" v="535"/>
        <pc:sldMkLst>
          <pc:docMk/>
          <pc:sldMk cId="2037373603" sldId="2814"/>
        </pc:sldMkLst>
      </pc:sldChg>
      <pc:sldChg chg="add">
        <pc:chgData name="Zimmermann Fiona" userId="95119e45-33db-49ed-9c0d-d18137993e63" providerId="ADAL" clId="{7E08094D-AF37-4DCF-86A8-228E05870355}" dt="2023-01-19T11:19:03.928" v="535"/>
        <pc:sldMkLst>
          <pc:docMk/>
          <pc:sldMk cId="442174192" sldId="2815"/>
        </pc:sldMkLst>
      </pc:sldChg>
      <pc:sldChg chg="del ord">
        <pc:chgData name="Zimmermann Fiona" userId="95119e45-33db-49ed-9c0d-d18137993e63" providerId="ADAL" clId="{7E08094D-AF37-4DCF-86A8-228E05870355}" dt="2023-01-19T11:17:48.309" v="534" actId="2696"/>
        <pc:sldMkLst>
          <pc:docMk/>
          <pc:sldMk cId="1994827384" sldId="2815"/>
        </pc:sldMkLst>
      </pc:sldChg>
      <pc:sldChg chg="addSp delSp modSp mod ord addCm modCm">
        <pc:chgData name="Zimmermann Fiona" userId="95119e45-33db-49ed-9c0d-d18137993e63" providerId="ADAL" clId="{7E08094D-AF37-4DCF-86A8-228E05870355}" dt="2023-01-19T11:40:09.874" v="1618" actId="20577"/>
        <pc:sldMkLst>
          <pc:docMk/>
          <pc:sldMk cId="2297758164" sldId="2816"/>
        </pc:sldMkLst>
        <pc:spChg chg="add del mod">
          <ac:chgData name="Zimmermann Fiona" userId="95119e45-33db-49ed-9c0d-d18137993e63" providerId="ADAL" clId="{7E08094D-AF37-4DCF-86A8-228E05870355}" dt="2023-01-19T10:59:33.794" v="210"/>
          <ac:spMkLst>
            <pc:docMk/>
            <pc:sldMk cId="2297758164" sldId="2816"/>
            <ac:spMk id="2" creationId="{13213FB5-0CFC-DDAD-6CAE-EFAF1384520C}"/>
          </ac:spMkLst>
        </pc:spChg>
        <pc:spChg chg="add mod">
          <ac:chgData name="Zimmermann Fiona" userId="95119e45-33db-49ed-9c0d-d18137993e63" providerId="ADAL" clId="{7E08094D-AF37-4DCF-86A8-228E05870355}" dt="2023-01-19T11:39:47.968" v="1613"/>
          <ac:spMkLst>
            <pc:docMk/>
            <pc:sldMk cId="2297758164" sldId="2816"/>
            <ac:spMk id="5" creationId="{9E2C3719-07F7-AAAA-A05C-C11EEE278EBB}"/>
          </ac:spMkLst>
        </pc:spChg>
        <pc:spChg chg="mod">
          <ac:chgData name="Zimmermann Fiona" userId="95119e45-33db-49ed-9c0d-d18137993e63" providerId="ADAL" clId="{7E08094D-AF37-4DCF-86A8-228E05870355}" dt="2023-01-19T11:03:07.859" v="322" actId="20577"/>
          <ac:spMkLst>
            <pc:docMk/>
            <pc:sldMk cId="2297758164" sldId="2816"/>
            <ac:spMk id="6" creationId="{F811687D-A2C5-2C9F-32FB-5EC42A5DF64E}"/>
          </ac:spMkLst>
        </pc:spChg>
        <pc:spChg chg="add mod">
          <ac:chgData name="Zimmermann Fiona" userId="95119e45-33db-49ed-9c0d-d18137993e63" providerId="ADAL" clId="{7E08094D-AF37-4DCF-86A8-228E05870355}" dt="2023-01-19T11:08:32.325" v="482" actId="20577"/>
          <ac:spMkLst>
            <pc:docMk/>
            <pc:sldMk cId="2297758164" sldId="2816"/>
            <ac:spMk id="7" creationId="{EB15B3F0-538B-8224-1596-FDE62A3EBA56}"/>
          </ac:spMkLst>
        </pc:spChg>
        <pc:spChg chg="mod">
          <ac:chgData name="Zimmermann Fiona" userId="95119e45-33db-49ed-9c0d-d18137993e63" providerId="ADAL" clId="{7E08094D-AF37-4DCF-86A8-228E05870355}" dt="2023-01-19T11:37:48.094" v="1584" actId="20577"/>
          <ac:spMkLst>
            <pc:docMk/>
            <pc:sldMk cId="2297758164" sldId="2816"/>
            <ac:spMk id="27" creationId="{BD93AA50-24C7-8E7E-E383-1699D5C6498C}"/>
          </ac:spMkLst>
        </pc:spChg>
        <pc:spChg chg="mod">
          <ac:chgData name="Zimmermann Fiona" userId="95119e45-33db-49ed-9c0d-d18137993e63" providerId="ADAL" clId="{7E08094D-AF37-4DCF-86A8-228E05870355}" dt="2023-01-19T11:40:09.874" v="1618" actId="20577"/>
          <ac:spMkLst>
            <pc:docMk/>
            <pc:sldMk cId="2297758164" sldId="2816"/>
            <ac:spMk id="30" creationId="{C0975AD8-9637-7B39-DA95-A809FC89B855}"/>
          </ac:spMkLst>
        </pc:spChg>
        <pc:spChg chg="mod">
          <ac:chgData name="Zimmermann Fiona" userId="95119e45-33db-49ed-9c0d-d18137993e63" providerId="ADAL" clId="{7E08094D-AF37-4DCF-86A8-228E05870355}" dt="2023-01-19T11:00:45.746" v="260" actId="1076"/>
          <ac:spMkLst>
            <pc:docMk/>
            <pc:sldMk cId="2297758164" sldId="2816"/>
            <ac:spMk id="37" creationId="{DF99D93E-01B1-380A-F409-4F2E1685365F}"/>
          </ac:spMkLst>
        </pc:spChg>
        <pc:spChg chg="mod">
          <ac:chgData name="Zimmermann Fiona" userId="95119e45-33db-49ed-9c0d-d18137993e63" providerId="ADAL" clId="{7E08094D-AF37-4DCF-86A8-228E05870355}" dt="2023-01-19T11:38:26.974" v="1608" actId="20577"/>
          <ac:spMkLst>
            <pc:docMk/>
            <pc:sldMk cId="2297758164" sldId="2816"/>
            <ac:spMk id="41" creationId="{724E1A32-D0A0-63D9-BB0C-9E51FE9F8B2B}"/>
          </ac:spMkLst>
        </pc:spChg>
      </pc:sldChg>
      <pc:sldChg chg="modSp mod ord">
        <pc:chgData name="Zimmermann Fiona" userId="95119e45-33db-49ed-9c0d-d18137993e63" providerId="ADAL" clId="{7E08094D-AF37-4DCF-86A8-228E05870355}" dt="2023-01-19T11:22:51.310" v="605"/>
        <pc:sldMkLst>
          <pc:docMk/>
          <pc:sldMk cId="2377516750" sldId="2817"/>
        </pc:sldMkLst>
        <pc:spChg chg="mod">
          <ac:chgData name="Zimmermann Fiona" userId="95119e45-33db-49ed-9c0d-d18137993e63" providerId="ADAL" clId="{7E08094D-AF37-4DCF-86A8-228E05870355}" dt="2023-01-19T10:46:44.632" v="46" actId="20577"/>
          <ac:spMkLst>
            <pc:docMk/>
            <pc:sldMk cId="2377516750" sldId="2817"/>
            <ac:spMk id="7" creationId="{97C62DEC-4CEF-C4B3-ACA3-8E5EAE6DFF43}"/>
          </ac:spMkLst>
        </pc:spChg>
      </pc:sldChg>
      <pc:sldChg chg="ord">
        <pc:chgData name="Zimmermann Fiona" userId="95119e45-33db-49ed-9c0d-d18137993e63" providerId="ADAL" clId="{7E08094D-AF37-4DCF-86A8-228E05870355}" dt="2023-01-19T10:52:38.278" v="103"/>
        <pc:sldMkLst>
          <pc:docMk/>
          <pc:sldMk cId="1292742947" sldId="2819"/>
        </pc:sldMkLst>
      </pc:sldChg>
      <pc:sldChg chg="add modTransition">
        <pc:chgData name="Zimmermann Fiona" userId="95119e45-33db-49ed-9c0d-d18137993e63" providerId="ADAL" clId="{7E08094D-AF37-4DCF-86A8-228E05870355}" dt="2023-01-19T10:49:54.423" v="71"/>
        <pc:sldMkLst>
          <pc:docMk/>
          <pc:sldMk cId="1205688594" sldId="2820"/>
        </pc:sldMkLst>
      </pc:sldChg>
      <pc:sldChg chg="del">
        <pc:chgData name="Zimmermann Fiona" userId="95119e45-33db-49ed-9c0d-d18137993e63" providerId="ADAL" clId="{7E08094D-AF37-4DCF-86A8-228E05870355}" dt="2023-01-19T10:49:48.382" v="70" actId="2696"/>
        <pc:sldMkLst>
          <pc:docMk/>
          <pc:sldMk cId="1983436404" sldId="2820"/>
        </pc:sldMkLst>
      </pc:sldChg>
      <pc:sldChg chg="del">
        <pc:chgData name="Zimmermann Fiona" userId="95119e45-33db-49ed-9c0d-d18137993e63" providerId="ADAL" clId="{7E08094D-AF37-4DCF-86A8-228E05870355}" dt="2023-01-19T10:49:48.382" v="70" actId="2696"/>
        <pc:sldMkLst>
          <pc:docMk/>
          <pc:sldMk cId="1225185223" sldId="2821"/>
        </pc:sldMkLst>
      </pc:sldChg>
      <pc:sldChg chg="add modTransition">
        <pc:chgData name="Zimmermann Fiona" userId="95119e45-33db-49ed-9c0d-d18137993e63" providerId="ADAL" clId="{7E08094D-AF37-4DCF-86A8-228E05870355}" dt="2023-01-19T10:49:54.423" v="71"/>
        <pc:sldMkLst>
          <pc:docMk/>
          <pc:sldMk cId="4291424739" sldId="2821"/>
        </pc:sldMkLst>
      </pc:sldChg>
      <pc:sldChg chg="del">
        <pc:chgData name="Zimmermann Fiona" userId="95119e45-33db-49ed-9c0d-d18137993e63" providerId="ADAL" clId="{7E08094D-AF37-4DCF-86A8-228E05870355}" dt="2023-01-19T10:49:48.382" v="70" actId="2696"/>
        <pc:sldMkLst>
          <pc:docMk/>
          <pc:sldMk cId="1577705403" sldId="2822"/>
        </pc:sldMkLst>
      </pc:sldChg>
      <pc:sldChg chg="add modTransition">
        <pc:chgData name="Zimmermann Fiona" userId="95119e45-33db-49ed-9c0d-d18137993e63" providerId="ADAL" clId="{7E08094D-AF37-4DCF-86A8-228E05870355}" dt="2023-01-19T10:49:54.423" v="71"/>
        <pc:sldMkLst>
          <pc:docMk/>
          <pc:sldMk cId="4063037541" sldId="2822"/>
        </pc:sldMkLst>
      </pc:sldChg>
      <pc:sldChg chg="del">
        <pc:chgData name="Zimmermann Fiona" userId="95119e45-33db-49ed-9c0d-d18137993e63" providerId="ADAL" clId="{7E08094D-AF37-4DCF-86A8-228E05870355}" dt="2023-01-19T10:49:48.382" v="70" actId="2696"/>
        <pc:sldMkLst>
          <pc:docMk/>
          <pc:sldMk cId="651788462" sldId="2823"/>
        </pc:sldMkLst>
      </pc:sldChg>
      <pc:sldChg chg="add modTransition">
        <pc:chgData name="Zimmermann Fiona" userId="95119e45-33db-49ed-9c0d-d18137993e63" providerId="ADAL" clId="{7E08094D-AF37-4DCF-86A8-228E05870355}" dt="2023-01-19T10:49:54.423" v="71"/>
        <pc:sldMkLst>
          <pc:docMk/>
          <pc:sldMk cId="3474287832" sldId="2823"/>
        </pc:sldMkLst>
      </pc:sldChg>
      <pc:sldChg chg="modSp mod ord addCm">
        <pc:chgData name="Zimmermann Fiona" userId="95119e45-33db-49ed-9c0d-d18137993e63" providerId="ADAL" clId="{7E08094D-AF37-4DCF-86A8-228E05870355}" dt="2023-01-19T11:28:34.705" v="977"/>
        <pc:sldMkLst>
          <pc:docMk/>
          <pc:sldMk cId="3489342053" sldId="2825"/>
        </pc:sldMkLst>
        <pc:spChg chg="mod">
          <ac:chgData name="Zimmermann Fiona" userId="95119e45-33db-49ed-9c0d-d18137993e63" providerId="ADAL" clId="{7E08094D-AF37-4DCF-86A8-228E05870355}" dt="2023-01-19T10:45:31.135" v="3" actId="20577"/>
          <ac:spMkLst>
            <pc:docMk/>
            <pc:sldMk cId="3489342053" sldId="2825"/>
            <ac:spMk id="38" creationId="{5F2F01B0-0576-8A3C-12D3-DEDEC151112A}"/>
          </ac:spMkLst>
        </pc:spChg>
      </pc:sldChg>
      <pc:sldChg chg="delSp modSp mod delCm modCm">
        <pc:chgData name="Zimmermann Fiona" userId="95119e45-33db-49ed-9c0d-d18137993e63" providerId="ADAL" clId="{7E08094D-AF37-4DCF-86A8-228E05870355}" dt="2023-01-19T11:41:19.498" v="1620" actId="478"/>
        <pc:sldMkLst>
          <pc:docMk/>
          <pc:sldMk cId="1682297504" sldId="2826"/>
        </pc:sldMkLst>
        <pc:spChg chg="del">
          <ac:chgData name="Zimmermann Fiona" userId="95119e45-33db-49ed-9c0d-d18137993e63" providerId="ADAL" clId="{7E08094D-AF37-4DCF-86A8-228E05870355}" dt="2023-01-19T11:41:19.498" v="1620" actId="478"/>
          <ac:spMkLst>
            <pc:docMk/>
            <pc:sldMk cId="1682297504" sldId="2826"/>
            <ac:spMk id="5" creationId="{9E2C3719-07F7-AAAA-A05C-C11EEE278EBB}"/>
          </ac:spMkLst>
        </pc:spChg>
        <pc:spChg chg="mod">
          <ac:chgData name="Zimmermann Fiona" userId="95119e45-33db-49ed-9c0d-d18137993e63" providerId="ADAL" clId="{7E08094D-AF37-4DCF-86A8-228E05870355}" dt="2023-01-19T11:03:13.259" v="330" actId="20577"/>
          <ac:spMkLst>
            <pc:docMk/>
            <pc:sldMk cId="1682297504" sldId="2826"/>
            <ac:spMk id="6" creationId="{F811687D-A2C5-2C9F-32FB-5EC42A5DF64E}"/>
          </ac:spMkLst>
        </pc:spChg>
        <pc:spChg chg="mod">
          <ac:chgData name="Zimmermann Fiona" userId="95119e45-33db-49ed-9c0d-d18137993e63" providerId="ADAL" clId="{7E08094D-AF37-4DCF-86A8-228E05870355}" dt="2023-01-19T11:05:29.654" v="350" actId="20577"/>
          <ac:spMkLst>
            <pc:docMk/>
            <pc:sldMk cId="1682297504" sldId="2826"/>
            <ac:spMk id="30" creationId="{C0975AD8-9637-7B39-DA95-A809FC89B855}"/>
          </ac:spMkLst>
        </pc:spChg>
        <pc:grpChg chg="del">
          <ac:chgData name="Zimmermann Fiona" userId="95119e45-33db-49ed-9c0d-d18137993e63" providerId="ADAL" clId="{7E08094D-AF37-4DCF-86A8-228E05870355}" dt="2023-01-19T11:41:15.080" v="1619" actId="478"/>
          <ac:grpSpMkLst>
            <pc:docMk/>
            <pc:sldMk cId="1682297504" sldId="2826"/>
            <ac:grpSpMk id="49" creationId="{8A927378-DA85-45A1-2242-703BC0BF9253}"/>
          </ac:grpSpMkLst>
        </pc:grpChg>
      </pc:sldChg>
      <pc:sldChg chg="modSp add mod setBg">
        <pc:chgData name="Zimmermann Fiona" userId="95119e45-33db-49ed-9c0d-d18137993e63" providerId="ADAL" clId="{7E08094D-AF37-4DCF-86A8-228E05870355}" dt="2023-01-19T11:22:27.092" v="603" actId="20577"/>
        <pc:sldMkLst>
          <pc:docMk/>
          <pc:sldMk cId="1915265884" sldId="2827"/>
        </pc:sldMkLst>
        <pc:spChg chg="mod">
          <ac:chgData name="Zimmermann Fiona" userId="95119e45-33db-49ed-9c0d-d18137993e63" providerId="ADAL" clId="{7E08094D-AF37-4DCF-86A8-228E05870355}" dt="2023-01-19T11:22:27.092" v="603" actId="20577"/>
          <ac:spMkLst>
            <pc:docMk/>
            <pc:sldMk cId="1915265884" sldId="2827"/>
            <ac:spMk id="2" creationId="{F4A1644B-90F7-C745-903B-D808C071CFEB}"/>
          </ac:spMkLst>
        </pc:spChg>
      </pc:sldChg>
      <pc:sldChg chg="new del">
        <pc:chgData name="Zimmermann Fiona" userId="95119e45-33db-49ed-9c0d-d18137993e63" providerId="ADAL" clId="{7E08094D-AF37-4DCF-86A8-228E05870355}" dt="2023-01-19T11:26:57.334" v="974" actId="47"/>
        <pc:sldMkLst>
          <pc:docMk/>
          <pc:sldMk cId="1358875320" sldId="2828"/>
        </pc:sldMkLst>
      </pc:sldChg>
      <pc:sldChg chg="modSp mod">
        <pc:chgData name="Zimmermann Fiona" userId="95119e45-33db-49ed-9c0d-d18137993e63" providerId="ADAL" clId="{7E08094D-AF37-4DCF-86A8-228E05870355}" dt="2023-01-19T11:26:52.455" v="973" actId="20577"/>
        <pc:sldMkLst>
          <pc:docMk/>
          <pc:sldMk cId="1903039931" sldId="2829"/>
        </pc:sldMkLst>
        <pc:spChg chg="mod">
          <ac:chgData name="Zimmermann Fiona" userId="95119e45-33db-49ed-9c0d-d18137993e63" providerId="ADAL" clId="{7E08094D-AF37-4DCF-86A8-228E05870355}" dt="2023-01-19T11:26:44.324" v="951" actId="20577"/>
          <ac:spMkLst>
            <pc:docMk/>
            <pc:sldMk cId="1903039931" sldId="2829"/>
            <ac:spMk id="4" creationId="{6CB68B36-D2DB-987D-D6FE-E37CF3595236}"/>
          </ac:spMkLst>
        </pc:spChg>
        <pc:spChg chg="mod">
          <ac:chgData name="Zimmermann Fiona" userId="95119e45-33db-49ed-9c0d-d18137993e63" providerId="ADAL" clId="{7E08094D-AF37-4DCF-86A8-228E05870355}" dt="2023-01-19T11:26:52.455" v="973" actId="20577"/>
          <ac:spMkLst>
            <pc:docMk/>
            <pc:sldMk cId="1903039931" sldId="2829"/>
            <ac:spMk id="8" creationId="{C5954B99-1662-FBF7-4220-B18BE0433C16}"/>
          </ac:spMkLst>
        </pc:spChg>
      </pc:sldChg>
      <pc:sldChg chg="addSp modSp new mod">
        <pc:chgData name="Zimmermann Fiona" userId="95119e45-33db-49ed-9c0d-d18137993e63" providerId="ADAL" clId="{7E08094D-AF37-4DCF-86A8-228E05870355}" dt="2023-01-19T11:36:25.457" v="1544" actId="20577"/>
        <pc:sldMkLst>
          <pc:docMk/>
          <pc:sldMk cId="1239219821" sldId="2830"/>
        </pc:sldMkLst>
        <pc:spChg chg="mod">
          <ac:chgData name="Zimmermann Fiona" userId="95119e45-33db-49ed-9c0d-d18137993e63" providerId="ADAL" clId="{7E08094D-AF37-4DCF-86A8-228E05870355}" dt="2023-01-19T11:29:14.215" v="1006" actId="20577"/>
          <ac:spMkLst>
            <pc:docMk/>
            <pc:sldMk cId="1239219821" sldId="2830"/>
            <ac:spMk id="2" creationId="{0893129B-AA2D-FC02-5DFB-584D771681EA}"/>
          </ac:spMkLst>
        </pc:spChg>
        <pc:spChg chg="add mod">
          <ac:chgData name="Zimmermann Fiona" userId="95119e45-33db-49ed-9c0d-d18137993e63" providerId="ADAL" clId="{7E08094D-AF37-4DCF-86A8-228E05870355}" dt="2023-01-19T11:36:25.457" v="1544" actId="20577"/>
          <ac:spMkLst>
            <pc:docMk/>
            <pc:sldMk cId="1239219821" sldId="2830"/>
            <ac:spMk id="4" creationId="{60482C76-929B-E477-C2B3-458AECB2701F}"/>
          </ac:spMkLst>
        </pc:spChg>
      </pc:sldChg>
      <pc:sldChg chg="new">
        <pc:chgData name="Zimmermann Fiona" userId="95119e45-33db-49ed-9c0d-d18137993e63" providerId="ADAL" clId="{7E08094D-AF37-4DCF-86A8-228E05870355}" dt="2023-01-23T14:01:35.148" v="2277" actId="680"/>
        <pc:sldMkLst>
          <pc:docMk/>
          <pc:sldMk cId="1856624208" sldId="2831"/>
        </pc:sldMkLst>
      </pc:sldChg>
      <pc:sldChg chg="new del">
        <pc:chgData name="Zimmermann Fiona" userId="95119e45-33db-49ed-9c0d-d18137993e63" providerId="ADAL" clId="{7E08094D-AF37-4DCF-86A8-228E05870355}" dt="2023-01-23T14:01:43.068" v="2279" actId="680"/>
        <pc:sldMkLst>
          <pc:docMk/>
          <pc:sldMk cId="3154101041" sldId="2832"/>
        </pc:sldMkLst>
      </pc:sldChg>
      <pc:sldChg chg="new del">
        <pc:chgData name="Zimmermann Fiona" userId="95119e45-33db-49ed-9c0d-d18137993e63" providerId="ADAL" clId="{7E08094D-AF37-4DCF-86A8-228E05870355}" dt="2023-01-23T15:05:16.885" v="2284" actId="47"/>
        <pc:sldMkLst>
          <pc:docMk/>
          <pc:sldMk cId="286081236" sldId="2833"/>
        </pc:sldMkLst>
      </pc:sldChg>
      <pc:sldChg chg="modSp new mod ord">
        <pc:chgData name="Zimmermann Fiona" userId="95119e45-33db-49ed-9c0d-d18137993e63" providerId="ADAL" clId="{7E08094D-AF37-4DCF-86A8-228E05870355}" dt="2023-01-23T15:05:20.996" v="2285"/>
        <pc:sldMkLst>
          <pc:docMk/>
          <pc:sldMk cId="536034275" sldId="2834"/>
        </pc:sldMkLst>
        <pc:spChg chg="mod">
          <ac:chgData name="Zimmermann Fiona" userId="95119e45-33db-49ed-9c0d-d18137993e63" providerId="ADAL" clId="{7E08094D-AF37-4DCF-86A8-228E05870355}" dt="2023-01-23T15:05:20.996" v="2285"/>
          <ac:spMkLst>
            <pc:docMk/>
            <pc:sldMk cId="536034275" sldId="2834"/>
            <ac:spMk id="2" creationId="{E6FBFF63-1998-886E-0381-9D5C0E729203}"/>
          </ac:spMkLst>
        </pc:spChg>
      </pc:sldChg>
      <pc:sldChg chg="modSp new mod">
        <pc:chgData name="Zimmermann Fiona" userId="95119e45-33db-49ed-9c0d-d18137993e63" providerId="ADAL" clId="{7E08094D-AF37-4DCF-86A8-228E05870355}" dt="2023-01-23T15:07:42.737" v="2288" actId="21"/>
        <pc:sldMkLst>
          <pc:docMk/>
          <pc:sldMk cId="1412650020" sldId="2835"/>
        </pc:sldMkLst>
        <pc:spChg chg="mod">
          <ac:chgData name="Zimmermann Fiona" userId="95119e45-33db-49ed-9c0d-d18137993e63" providerId="ADAL" clId="{7E08094D-AF37-4DCF-86A8-228E05870355}" dt="2023-01-23T15:07:42.737" v="2288" actId="21"/>
          <ac:spMkLst>
            <pc:docMk/>
            <pc:sldMk cId="1412650020" sldId="2835"/>
            <ac:spMk id="2" creationId="{21965FC8-D512-7D08-99FE-B14F015CBC9F}"/>
          </ac:spMkLst>
        </pc:spChg>
      </pc:sldChg>
      <pc:sldChg chg="addSp modSp new mod">
        <pc:chgData name="Zimmermann Fiona" userId="95119e45-33db-49ed-9c0d-d18137993e63" providerId="ADAL" clId="{7E08094D-AF37-4DCF-86A8-228E05870355}" dt="2023-01-26T10:56:47.691" v="2317"/>
        <pc:sldMkLst>
          <pc:docMk/>
          <pc:sldMk cId="1239265005" sldId="2836"/>
        </pc:sldMkLst>
        <pc:spChg chg="mod">
          <ac:chgData name="Zimmermann Fiona" userId="95119e45-33db-49ed-9c0d-d18137993e63" providerId="ADAL" clId="{7E08094D-AF37-4DCF-86A8-228E05870355}" dt="2023-01-26T10:56:37.915" v="2316" actId="20577"/>
          <ac:spMkLst>
            <pc:docMk/>
            <pc:sldMk cId="1239265005" sldId="2836"/>
            <ac:spMk id="2" creationId="{02069C1B-0F8B-D1FB-C864-5C4BACF3EE66}"/>
          </ac:spMkLst>
        </pc:spChg>
        <pc:spChg chg="add mod">
          <ac:chgData name="Zimmermann Fiona" userId="95119e45-33db-49ed-9c0d-d18137993e63" providerId="ADAL" clId="{7E08094D-AF37-4DCF-86A8-228E05870355}" dt="2023-01-26T10:56:47.691" v="2317"/>
          <ac:spMkLst>
            <pc:docMk/>
            <pc:sldMk cId="1239265005" sldId="2836"/>
            <ac:spMk id="5" creationId="{C3BEC618-F88D-C947-D823-7AE327165B68}"/>
          </ac:spMkLst>
        </pc:spChg>
        <pc:picChg chg="add mod">
          <ac:chgData name="Zimmermann Fiona" userId="95119e45-33db-49ed-9c0d-d18137993e63" providerId="ADAL" clId="{7E08094D-AF37-4DCF-86A8-228E05870355}" dt="2023-01-26T10:56:30.334" v="2291" actId="14100"/>
          <ac:picMkLst>
            <pc:docMk/>
            <pc:sldMk cId="1239265005" sldId="2836"/>
            <ac:picMk id="4" creationId="{5328C13A-8695-B353-1403-82FF7EBD3389}"/>
          </ac:picMkLst>
        </pc:picChg>
      </pc:sldChg>
      <pc:sldChg chg="addSp modSp new mod">
        <pc:chgData name="Zimmermann Fiona" userId="95119e45-33db-49ed-9c0d-d18137993e63" providerId="ADAL" clId="{7E08094D-AF37-4DCF-86A8-228E05870355}" dt="2023-01-26T10:59:53.291" v="2348" actId="27636"/>
        <pc:sldMkLst>
          <pc:docMk/>
          <pc:sldMk cId="982763711" sldId="2837"/>
        </pc:sldMkLst>
        <pc:spChg chg="mod">
          <ac:chgData name="Zimmermann Fiona" userId="95119e45-33db-49ed-9c0d-d18137993e63" providerId="ADAL" clId="{7E08094D-AF37-4DCF-86A8-228E05870355}" dt="2023-01-26T10:59:53.291" v="2348" actId="27636"/>
          <ac:spMkLst>
            <pc:docMk/>
            <pc:sldMk cId="982763711" sldId="2837"/>
            <ac:spMk id="2" creationId="{3E7C8FB4-E7E6-B8D1-EB36-2ED983CC4124}"/>
          </ac:spMkLst>
        </pc:spChg>
        <pc:picChg chg="add mod">
          <ac:chgData name="Zimmermann Fiona" userId="95119e45-33db-49ed-9c0d-d18137993e63" providerId="ADAL" clId="{7E08094D-AF37-4DCF-86A8-228E05870355}" dt="2023-01-26T10:59:32.533" v="2324" actId="1076"/>
          <ac:picMkLst>
            <pc:docMk/>
            <pc:sldMk cId="982763711" sldId="2837"/>
            <ac:picMk id="4" creationId="{11239881-BBFD-CFB5-EC01-F2EBC51E5E2E}"/>
          </ac:picMkLst>
        </pc:picChg>
      </pc:sldChg>
      <pc:sldMasterChg chg="modSldLayout">
        <pc:chgData name="Zimmermann Fiona" userId="95119e45-33db-49ed-9c0d-d18137993e63" providerId="ADAL" clId="{7E08094D-AF37-4DCF-86A8-228E05870355}" dt="2023-01-19T11:45:17.406" v="1701" actId="478"/>
        <pc:sldMasterMkLst>
          <pc:docMk/>
          <pc:sldMasterMk cId="1656109385" sldId="2147483648"/>
        </pc:sldMasterMkLst>
        <pc:sldLayoutChg chg="delSp mod">
          <pc:chgData name="Zimmermann Fiona" userId="95119e45-33db-49ed-9c0d-d18137993e63" providerId="ADAL" clId="{7E08094D-AF37-4DCF-86A8-228E05870355}" dt="2023-01-19T11:45:17.406" v="1701" actId="478"/>
          <pc:sldLayoutMkLst>
            <pc:docMk/>
            <pc:sldMasterMk cId="1656109385" sldId="2147483648"/>
            <pc:sldLayoutMk cId="1780267396" sldId="2147483684"/>
          </pc:sldLayoutMkLst>
          <pc:spChg chg="del">
            <ac:chgData name="Zimmermann Fiona" userId="95119e45-33db-49ed-9c0d-d18137993e63" providerId="ADAL" clId="{7E08094D-AF37-4DCF-86A8-228E05870355}" dt="2023-01-19T11:45:13.287" v="1698" actId="478"/>
            <ac:spMkLst>
              <pc:docMk/>
              <pc:sldMasterMk cId="1656109385" sldId="2147483648"/>
              <pc:sldLayoutMk cId="1780267396" sldId="2147483684"/>
              <ac:spMk id="2" creationId="{2C0BCEA7-AD86-40C3-AC6B-4C4FAC903821}"/>
            </ac:spMkLst>
          </pc:spChg>
          <pc:spChg chg="del">
            <ac:chgData name="Zimmermann Fiona" userId="95119e45-33db-49ed-9c0d-d18137993e63" providerId="ADAL" clId="{7E08094D-AF37-4DCF-86A8-228E05870355}" dt="2023-01-19T11:45:17.406" v="1701" actId="478"/>
            <ac:spMkLst>
              <pc:docMk/>
              <pc:sldMasterMk cId="1656109385" sldId="2147483648"/>
              <pc:sldLayoutMk cId="1780267396" sldId="2147483684"/>
              <ac:spMk id="14" creationId="{62937532-D0AC-CC4C-A0CF-C915C4E13F7E}"/>
            </ac:spMkLst>
          </pc:spChg>
          <pc:spChg chg="del">
            <ac:chgData name="Zimmermann Fiona" userId="95119e45-33db-49ed-9c0d-d18137993e63" providerId="ADAL" clId="{7E08094D-AF37-4DCF-86A8-228E05870355}" dt="2023-01-19T11:45:16.898" v="1700" actId="478"/>
            <ac:spMkLst>
              <pc:docMk/>
              <pc:sldMasterMk cId="1656109385" sldId="2147483648"/>
              <pc:sldLayoutMk cId="1780267396" sldId="2147483684"/>
              <ac:spMk id="15" creationId="{670F6DC1-563E-7A42-9D80-8CF0712AB87C}"/>
            </ac:spMkLst>
          </pc:spChg>
          <pc:spChg chg="del">
            <ac:chgData name="Zimmermann Fiona" userId="95119e45-33db-49ed-9c0d-d18137993e63" providerId="ADAL" clId="{7E08094D-AF37-4DCF-86A8-228E05870355}" dt="2023-01-19T11:45:16.099" v="1699" actId="478"/>
            <ac:spMkLst>
              <pc:docMk/>
              <pc:sldMasterMk cId="1656109385" sldId="2147483648"/>
              <pc:sldLayoutMk cId="1780267396" sldId="2147483684"/>
              <ac:spMk id="16" creationId="{51B1BCC1-0772-2C45-9A7C-6F422ACC45E0}"/>
            </ac:spMkLst>
          </pc:spChg>
          <pc:picChg chg="del">
            <ac:chgData name="Zimmermann Fiona" userId="95119e45-33db-49ed-9c0d-d18137993e63" providerId="ADAL" clId="{7E08094D-AF37-4DCF-86A8-228E05870355}" dt="2023-01-19T11:45:10.114" v="1697" actId="478"/>
            <ac:picMkLst>
              <pc:docMk/>
              <pc:sldMasterMk cId="1656109385" sldId="2147483648"/>
              <pc:sldLayoutMk cId="1780267396" sldId="2147483684"/>
              <ac:picMk id="8" creationId="{4FD1A8E6-C6C4-4390-99E6-780A20A47E9C}"/>
            </ac:picMkLst>
          </pc:picChg>
        </pc:sldLayoutChg>
      </pc:sldMasterChg>
    </pc:docChg>
  </pc:docChgLst>
  <pc:docChgLst>
    <pc:chgData name="Ponomareva Anastasia" userId="S::anastasi.ponomare@hes-so.ch::6f8f1e16-cc32-4b6e-a739-18da6a7228dc" providerId="AD" clId="Web-{5F452183-D517-4523-95F4-7799EB29820B}"/>
    <pc:docChg chg="modSld">
      <pc:chgData name="Ponomareva Anastasia" userId="S::anastasi.ponomare@hes-so.ch::6f8f1e16-cc32-4b6e-a739-18da6a7228dc" providerId="AD" clId="Web-{5F452183-D517-4523-95F4-7799EB29820B}" dt="2023-04-06T17:41:00.610" v="50" actId="1076"/>
      <pc:docMkLst>
        <pc:docMk/>
      </pc:docMkLst>
      <pc:sldChg chg="modSp">
        <pc:chgData name="Ponomareva Anastasia" userId="S::anastasi.ponomare@hes-so.ch::6f8f1e16-cc32-4b6e-a739-18da6a7228dc" providerId="AD" clId="Web-{5F452183-D517-4523-95F4-7799EB29820B}" dt="2023-04-06T17:37:52.624" v="20" actId="1076"/>
        <pc:sldMkLst>
          <pc:docMk/>
          <pc:sldMk cId="1236337585" sldId="303"/>
        </pc:sldMkLst>
        <pc:picChg chg="mod">
          <ac:chgData name="Ponomareva Anastasia" userId="S::anastasi.ponomare@hes-so.ch::6f8f1e16-cc32-4b6e-a739-18da6a7228dc" providerId="AD" clId="Web-{5F452183-D517-4523-95F4-7799EB29820B}" dt="2023-04-06T17:37:52.624" v="20" actId="1076"/>
          <ac:picMkLst>
            <pc:docMk/>
            <pc:sldMk cId="1236337585" sldId="303"/>
            <ac:picMk id="12" creationId="{8902E4AB-4478-5BA2-23E7-4A2D2AC0F2EA}"/>
          </ac:picMkLst>
        </pc:picChg>
      </pc:sldChg>
      <pc:sldChg chg="modSp">
        <pc:chgData name="Ponomareva Anastasia" userId="S::anastasi.ponomare@hes-so.ch::6f8f1e16-cc32-4b6e-a739-18da6a7228dc" providerId="AD" clId="Web-{5F452183-D517-4523-95F4-7799EB29820B}" dt="2023-04-06T17:40:56.032" v="49" actId="1076"/>
        <pc:sldMkLst>
          <pc:docMk/>
          <pc:sldMk cId="597096963" sldId="370"/>
        </pc:sldMkLst>
        <pc:picChg chg="mod">
          <ac:chgData name="Ponomareva Anastasia" userId="S::anastasi.ponomare@hes-so.ch::6f8f1e16-cc32-4b6e-a739-18da6a7228dc" providerId="AD" clId="Web-{5F452183-D517-4523-95F4-7799EB29820B}" dt="2023-04-06T17:40:56.032" v="49" actId="1076"/>
          <ac:picMkLst>
            <pc:docMk/>
            <pc:sldMk cId="597096963" sldId="370"/>
            <ac:picMk id="8" creationId="{1CF9298C-5AC6-EB24-F084-AB9C8B98949E}"/>
          </ac:picMkLst>
        </pc:picChg>
      </pc:sldChg>
      <pc:sldChg chg="modSp mod modClrScheme chgLayout">
        <pc:chgData name="Ponomareva Anastasia" userId="S::anastasi.ponomare@hes-so.ch::6f8f1e16-cc32-4b6e-a739-18da6a7228dc" providerId="AD" clId="Web-{5F452183-D517-4523-95F4-7799EB29820B}" dt="2023-04-06T17:38:36.124" v="24"/>
        <pc:sldMkLst>
          <pc:docMk/>
          <pc:sldMk cId="1747517571" sldId="1762"/>
        </pc:sldMkLst>
        <pc:spChg chg="mod ord">
          <ac:chgData name="Ponomareva Anastasia" userId="S::anastasi.ponomare@hes-so.ch::6f8f1e16-cc32-4b6e-a739-18da6a7228dc" providerId="AD" clId="Web-{5F452183-D517-4523-95F4-7799EB29820B}" dt="2023-04-06T17:38:36.124" v="24"/>
          <ac:spMkLst>
            <pc:docMk/>
            <pc:sldMk cId="1747517571" sldId="1762"/>
            <ac:spMk id="2" creationId="{F4A1644B-90F7-C745-903B-D808C071CFEB}"/>
          </ac:spMkLst>
        </pc:spChg>
        <pc:picChg chg="mod">
          <ac:chgData name="Ponomareva Anastasia" userId="S::anastasi.ponomare@hes-so.ch::6f8f1e16-cc32-4b6e-a739-18da6a7228dc" providerId="AD" clId="Web-{5F452183-D517-4523-95F4-7799EB29820B}" dt="2023-04-06T17:37:12.920" v="13" actId="1076"/>
          <ac:picMkLst>
            <pc:docMk/>
            <pc:sldMk cId="1747517571" sldId="1762"/>
            <ac:picMk id="3" creationId="{A8096839-A343-B08B-5062-4E9CD820A484}"/>
          </ac:picMkLst>
        </pc:picChg>
      </pc:sldChg>
      <pc:sldChg chg="modSp">
        <pc:chgData name="Ponomareva Anastasia" userId="S::anastasi.ponomare@hes-so.ch::6f8f1e16-cc32-4b6e-a739-18da6a7228dc" providerId="AD" clId="Web-{5F452183-D517-4523-95F4-7799EB29820B}" dt="2023-04-06T17:37:19.561" v="14" actId="1076"/>
        <pc:sldMkLst>
          <pc:docMk/>
          <pc:sldMk cId="2513767588" sldId="2731"/>
        </pc:sldMkLst>
        <pc:picChg chg="mod">
          <ac:chgData name="Ponomareva Anastasia" userId="S::anastasi.ponomare@hes-so.ch::6f8f1e16-cc32-4b6e-a739-18da6a7228dc" providerId="AD" clId="Web-{5F452183-D517-4523-95F4-7799EB29820B}" dt="2023-04-06T17:37:19.561" v="14" actId="1076"/>
          <ac:picMkLst>
            <pc:docMk/>
            <pc:sldMk cId="2513767588" sldId="2731"/>
            <ac:picMk id="2" creationId="{D7155376-8A07-BD52-F987-E64A2F542A96}"/>
          </ac:picMkLst>
        </pc:picChg>
      </pc:sldChg>
      <pc:sldChg chg="modSp">
        <pc:chgData name="Ponomareva Anastasia" userId="S::anastasi.ponomare@hes-so.ch::6f8f1e16-cc32-4b6e-a739-18da6a7228dc" providerId="AD" clId="Web-{5F452183-D517-4523-95F4-7799EB29820B}" dt="2023-04-06T17:36:58.982" v="11" actId="1076"/>
        <pc:sldMkLst>
          <pc:docMk/>
          <pc:sldMk cId="4148191195" sldId="2734"/>
        </pc:sldMkLst>
        <pc:picChg chg="mod">
          <ac:chgData name="Ponomareva Anastasia" userId="S::anastasi.ponomare@hes-so.ch::6f8f1e16-cc32-4b6e-a739-18da6a7228dc" providerId="AD" clId="Web-{5F452183-D517-4523-95F4-7799EB29820B}" dt="2023-04-06T17:36:58.982" v="11" actId="1076"/>
          <ac:picMkLst>
            <pc:docMk/>
            <pc:sldMk cId="4148191195" sldId="2734"/>
            <ac:picMk id="7" creationId="{D88D9054-6E43-164A-FD2B-DA478963159A}"/>
          </ac:picMkLst>
        </pc:picChg>
      </pc:sldChg>
      <pc:sldChg chg="modSp">
        <pc:chgData name="Ponomareva Anastasia" userId="S::anastasi.ponomare@hes-so.ch::6f8f1e16-cc32-4b6e-a739-18da6a7228dc" providerId="AD" clId="Web-{5F452183-D517-4523-95F4-7799EB29820B}" dt="2023-04-06T17:37:56.842" v="21" actId="1076"/>
        <pc:sldMkLst>
          <pc:docMk/>
          <pc:sldMk cId="2316476693" sldId="2737"/>
        </pc:sldMkLst>
        <pc:picChg chg="mod">
          <ac:chgData name="Ponomareva Anastasia" userId="S::anastasi.ponomare@hes-so.ch::6f8f1e16-cc32-4b6e-a739-18da6a7228dc" providerId="AD" clId="Web-{5F452183-D517-4523-95F4-7799EB29820B}" dt="2023-04-06T17:37:56.842" v="21" actId="1076"/>
          <ac:picMkLst>
            <pc:docMk/>
            <pc:sldMk cId="2316476693" sldId="2737"/>
            <ac:picMk id="7" creationId="{B973726D-7702-0D9D-5C25-5D90676936A9}"/>
          </ac:picMkLst>
        </pc:picChg>
      </pc:sldChg>
      <pc:sldChg chg="modSp">
        <pc:chgData name="Ponomareva Anastasia" userId="S::anastasi.ponomare@hes-so.ch::6f8f1e16-cc32-4b6e-a739-18da6a7228dc" providerId="AD" clId="Web-{5F452183-D517-4523-95F4-7799EB29820B}" dt="2023-04-06T17:37:07.889" v="12" actId="1076"/>
        <pc:sldMkLst>
          <pc:docMk/>
          <pc:sldMk cId="3624880740" sldId="2739"/>
        </pc:sldMkLst>
        <pc:picChg chg="mod">
          <ac:chgData name="Ponomareva Anastasia" userId="S::anastasi.ponomare@hes-so.ch::6f8f1e16-cc32-4b6e-a739-18da6a7228dc" providerId="AD" clId="Web-{5F452183-D517-4523-95F4-7799EB29820B}" dt="2023-04-06T17:37:07.889" v="12" actId="1076"/>
          <ac:picMkLst>
            <pc:docMk/>
            <pc:sldMk cId="3624880740" sldId="2739"/>
            <ac:picMk id="2" creationId="{20AB5F66-4795-42E1-87E5-A7AB8A80D1C8}"/>
          </ac:picMkLst>
        </pc:picChg>
      </pc:sldChg>
      <pc:sldChg chg="modSp">
        <pc:chgData name="Ponomareva Anastasia" userId="S::anastasi.ponomare@hes-so.ch::6f8f1e16-cc32-4b6e-a739-18da6a7228dc" providerId="AD" clId="Web-{5F452183-D517-4523-95F4-7799EB29820B}" dt="2023-04-06T17:36:27.982" v="7" actId="1076"/>
        <pc:sldMkLst>
          <pc:docMk/>
          <pc:sldMk cId="1340082148" sldId="2743"/>
        </pc:sldMkLst>
        <pc:picChg chg="mod">
          <ac:chgData name="Ponomareva Anastasia" userId="S::anastasi.ponomare@hes-so.ch::6f8f1e16-cc32-4b6e-a739-18da6a7228dc" providerId="AD" clId="Web-{5F452183-D517-4523-95F4-7799EB29820B}" dt="2023-04-06T17:36:27.982" v="7" actId="1076"/>
          <ac:picMkLst>
            <pc:docMk/>
            <pc:sldMk cId="1340082148" sldId="2743"/>
            <ac:picMk id="7" creationId="{42FD9575-EC29-7FF6-89D1-865F66B471B1}"/>
          </ac:picMkLst>
        </pc:picChg>
      </pc:sldChg>
      <pc:sldChg chg="modSp">
        <pc:chgData name="Ponomareva Anastasia" userId="S::anastasi.ponomare@hes-so.ch::6f8f1e16-cc32-4b6e-a739-18da6a7228dc" providerId="AD" clId="Web-{5F452183-D517-4523-95F4-7799EB29820B}" dt="2023-04-06T17:40:47.188" v="46" actId="1076"/>
        <pc:sldMkLst>
          <pc:docMk/>
          <pc:sldMk cId="2632283761" sldId="2744"/>
        </pc:sldMkLst>
        <pc:picChg chg="mod">
          <ac:chgData name="Ponomareva Anastasia" userId="S::anastasi.ponomare@hes-so.ch::6f8f1e16-cc32-4b6e-a739-18da6a7228dc" providerId="AD" clId="Web-{5F452183-D517-4523-95F4-7799EB29820B}" dt="2023-04-06T17:40:47.188" v="46" actId="1076"/>
          <ac:picMkLst>
            <pc:docMk/>
            <pc:sldMk cId="2632283761" sldId="2744"/>
            <ac:picMk id="2" creationId="{9FC36891-26CD-2EF1-39A9-BB5569540694}"/>
          </ac:picMkLst>
        </pc:picChg>
      </pc:sldChg>
      <pc:sldChg chg="modSp">
        <pc:chgData name="Ponomareva Anastasia" userId="S::anastasi.ponomare@hes-so.ch::6f8f1e16-cc32-4b6e-a739-18da6a7228dc" providerId="AD" clId="Web-{5F452183-D517-4523-95F4-7799EB29820B}" dt="2023-04-06T17:35:38.169" v="0" actId="1076"/>
        <pc:sldMkLst>
          <pc:docMk/>
          <pc:sldMk cId="595933043" sldId="2799"/>
        </pc:sldMkLst>
        <pc:picChg chg="mod">
          <ac:chgData name="Ponomareva Anastasia" userId="S::anastasi.ponomare@hes-so.ch::6f8f1e16-cc32-4b6e-a739-18da6a7228dc" providerId="AD" clId="Web-{5F452183-D517-4523-95F4-7799EB29820B}" dt="2023-04-06T17:35:38.169" v="0" actId="1076"/>
          <ac:picMkLst>
            <pc:docMk/>
            <pc:sldMk cId="595933043" sldId="2799"/>
            <ac:picMk id="4" creationId="{E2781B3B-DB49-FABA-3877-DAFAD75BF5EA}"/>
          </ac:picMkLst>
        </pc:picChg>
      </pc:sldChg>
      <pc:sldChg chg="modSp">
        <pc:chgData name="Ponomareva Anastasia" userId="S::anastasi.ponomare@hes-so.ch::6f8f1e16-cc32-4b6e-a739-18da6a7228dc" providerId="AD" clId="Web-{5F452183-D517-4523-95F4-7799EB29820B}" dt="2023-04-06T17:38:53.015" v="25"/>
        <pc:sldMkLst>
          <pc:docMk/>
          <pc:sldMk cId="2377516750" sldId="2817"/>
        </pc:sldMkLst>
        <pc:picChg chg="mod">
          <ac:chgData name="Ponomareva Anastasia" userId="S::anastasi.ponomare@hes-so.ch::6f8f1e16-cc32-4b6e-a739-18da6a7228dc" providerId="AD" clId="Web-{5F452183-D517-4523-95F4-7799EB29820B}" dt="2023-04-06T17:38:53.015" v="25"/>
          <ac:picMkLst>
            <pc:docMk/>
            <pc:sldMk cId="2377516750" sldId="2817"/>
            <ac:picMk id="3" creationId="{9FF9CA83-E7A6-9E49-1E30-DFF902666535}"/>
          </ac:picMkLst>
        </pc:picChg>
        <pc:picChg chg="mod">
          <ac:chgData name="Ponomareva Anastasia" userId="S::anastasi.ponomare@hes-so.ch::6f8f1e16-cc32-4b6e-a739-18da6a7228dc" providerId="AD" clId="Web-{5F452183-D517-4523-95F4-7799EB29820B}" dt="2023-04-06T17:37:40.733" v="17" actId="1076"/>
          <ac:picMkLst>
            <pc:docMk/>
            <pc:sldMk cId="2377516750" sldId="2817"/>
            <ac:picMk id="8" creationId="{8C489534-58B4-71F3-BA65-9794FCD8F35F}"/>
          </ac:picMkLst>
        </pc:picChg>
      </pc:sldChg>
      <pc:sldChg chg="modSp">
        <pc:chgData name="Ponomareva Anastasia" userId="S::anastasi.ponomare@hes-so.ch::6f8f1e16-cc32-4b6e-a739-18da6a7228dc" providerId="AD" clId="Web-{5F452183-D517-4523-95F4-7799EB29820B}" dt="2023-04-06T17:35:57.685" v="2" actId="1076"/>
        <pc:sldMkLst>
          <pc:docMk/>
          <pc:sldMk cId="2087267621" sldId="2824"/>
        </pc:sldMkLst>
        <pc:picChg chg="mod">
          <ac:chgData name="Ponomareva Anastasia" userId="S::anastasi.ponomare@hes-so.ch::6f8f1e16-cc32-4b6e-a739-18da6a7228dc" providerId="AD" clId="Web-{5F452183-D517-4523-95F4-7799EB29820B}" dt="2023-04-06T17:35:57.685" v="2" actId="1076"/>
          <ac:picMkLst>
            <pc:docMk/>
            <pc:sldMk cId="2087267621" sldId="2824"/>
            <ac:picMk id="3" creationId="{780A2893-05F5-CE23-0B8A-2772F22C3D80}"/>
          </ac:picMkLst>
        </pc:picChg>
      </pc:sldChg>
      <pc:sldChg chg="modSp">
        <pc:chgData name="Ponomareva Anastasia" userId="S::anastasi.ponomare@hes-so.ch::6f8f1e16-cc32-4b6e-a739-18da6a7228dc" providerId="AD" clId="Web-{5F452183-D517-4523-95F4-7799EB29820B}" dt="2023-04-06T17:39:42.156" v="42" actId="20577"/>
        <pc:sldMkLst>
          <pc:docMk/>
          <pc:sldMk cId="3489342053" sldId="2825"/>
        </pc:sldMkLst>
        <pc:spChg chg="mod">
          <ac:chgData name="Ponomareva Anastasia" userId="S::anastasi.ponomare@hes-so.ch::6f8f1e16-cc32-4b6e-a739-18da6a7228dc" providerId="AD" clId="Web-{5F452183-D517-4523-95F4-7799EB29820B}" dt="2023-04-06T17:39:03.093" v="28"/>
          <ac:spMkLst>
            <pc:docMk/>
            <pc:sldMk cId="3489342053" sldId="2825"/>
            <ac:spMk id="9" creationId="{387AC1E6-D305-5992-5D8C-BF9D2FE5535B}"/>
          </ac:spMkLst>
        </pc:spChg>
        <pc:spChg chg="mod">
          <ac:chgData name="Ponomareva Anastasia" userId="S::anastasi.ponomare@hes-so.ch::6f8f1e16-cc32-4b6e-a739-18da6a7228dc" providerId="AD" clId="Web-{5F452183-D517-4523-95F4-7799EB29820B}" dt="2023-04-06T17:39:36.641" v="37" actId="20577"/>
          <ac:spMkLst>
            <pc:docMk/>
            <pc:sldMk cId="3489342053" sldId="2825"/>
            <ac:spMk id="12" creationId="{53C4F2E7-CD02-A3AF-3250-8895917CA987}"/>
          </ac:spMkLst>
        </pc:spChg>
        <pc:spChg chg="mod">
          <ac:chgData name="Ponomareva Anastasia" userId="S::anastasi.ponomare@hes-so.ch::6f8f1e16-cc32-4b6e-a739-18da6a7228dc" providerId="AD" clId="Web-{5F452183-D517-4523-95F4-7799EB29820B}" dt="2023-04-06T17:39:33.562" v="36" actId="20577"/>
          <ac:spMkLst>
            <pc:docMk/>
            <pc:sldMk cId="3489342053" sldId="2825"/>
            <ac:spMk id="16" creationId="{B10DB706-1389-CA59-840F-5265E7768A4F}"/>
          </ac:spMkLst>
        </pc:spChg>
        <pc:spChg chg="mod">
          <ac:chgData name="Ponomareva Anastasia" userId="S::anastasi.ponomare@hes-so.ch::6f8f1e16-cc32-4b6e-a739-18da6a7228dc" providerId="AD" clId="Web-{5F452183-D517-4523-95F4-7799EB29820B}" dt="2023-04-06T17:39:32.062" v="35" actId="20577"/>
          <ac:spMkLst>
            <pc:docMk/>
            <pc:sldMk cId="3489342053" sldId="2825"/>
            <ac:spMk id="20" creationId="{7ED90938-7982-DB11-8E6F-EA2F48EBA3FE}"/>
          </ac:spMkLst>
        </pc:spChg>
        <pc:spChg chg="mod">
          <ac:chgData name="Ponomareva Anastasia" userId="S::anastasi.ponomare@hes-so.ch::6f8f1e16-cc32-4b6e-a739-18da6a7228dc" providerId="AD" clId="Web-{5F452183-D517-4523-95F4-7799EB29820B}" dt="2023-04-06T17:39:27.203" v="33" actId="20577"/>
          <ac:spMkLst>
            <pc:docMk/>
            <pc:sldMk cId="3489342053" sldId="2825"/>
            <ac:spMk id="28" creationId="{049DD055-ED7A-E7EB-6559-205BA1059577}"/>
          </ac:spMkLst>
        </pc:spChg>
        <pc:spChg chg="mod">
          <ac:chgData name="Ponomareva Anastasia" userId="S::anastasi.ponomare@hes-so.ch::6f8f1e16-cc32-4b6e-a739-18da6a7228dc" providerId="AD" clId="Web-{5F452183-D517-4523-95F4-7799EB29820B}" dt="2023-04-06T17:39:41.875" v="39" actId="20577"/>
          <ac:spMkLst>
            <pc:docMk/>
            <pc:sldMk cId="3489342053" sldId="2825"/>
            <ac:spMk id="32" creationId="{B64A2576-2C60-E78B-4E0D-C9A8CA322FBC}"/>
          </ac:spMkLst>
        </pc:spChg>
        <pc:spChg chg="mod">
          <ac:chgData name="Ponomareva Anastasia" userId="S::anastasi.ponomare@hes-so.ch::6f8f1e16-cc32-4b6e-a739-18da6a7228dc" providerId="AD" clId="Web-{5F452183-D517-4523-95F4-7799EB29820B}" dt="2023-04-06T17:39:42.156" v="42" actId="20577"/>
          <ac:spMkLst>
            <pc:docMk/>
            <pc:sldMk cId="3489342053" sldId="2825"/>
            <ac:spMk id="38" creationId="{5F2F01B0-0576-8A3C-12D3-DEDEC151112A}"/>
          </ac:spMkLst>
        </pc:spChg>
        <pc:picChg chg="mod">
          <ac:chgData name="Ponomareva Anastasia" userId="S::anastasi.ponomare@hes-so.ch::6f8f1e16-cc32-4b6e-a739-18da6a7228dc" providerId="AD" clId="Web-{5F452183-D517-4523-95F4-7799EB29820B}" dt="2023-04-06T17:39:06.890" v="30"/>
          <ac:picMkLst>
            <pc:docMk/>
            <pc:sldMk cId="3489342053" sldId="2825"/>
            <ac:picMk id="3" creationId="{403985FB-0D2B-A4E2-C12B-550178641470}"/>
          </ac:picMkLst>
        </pc:picChg>
        <pc:picChg chg="mod">
          <ac:chgData name="Ponomareva Anastasia" userId="S::anastasi.ponomare@hes-so.ch::6f8f1e16-cc32-4b6e-a739-18da6a7228dc" providerId="AD" clId="Web-{5F452183-D517-4523-95F4-7799EB29820B}" dt="2023-04-06T17:37:47.983" v="19" actId="1076"/>
          <ac:picMkLst>
            <pc:docMk/>
            <pc:sldMk cId="3489342053" sldId="2825"/>
            <ac:picMk id="5" creationId="{6BA33FBA-A683-1F6C-65FD-5E419C886CED}"/>
          </ac:picMkLst>
        </pc:picChg>
        <pc:picChg chg="mod">
          <ac:chgData name="Ponomareva Anastasia" userId="S::anastasi.ponomare@hes-so.ch::6f8f1e16-cc32-4b6e-a739-18da6a7228dc" providerId="AD" clId="Web-{5F452183-D517-4523-95F4-7799EB29820B}" dt="2023-04-06T17:37:45.686" v="18" actId="1076"/>
          <ac:picMkLst>
            <pc:docMk/>
            <pc:sldMk cId="3489342053" sldId="2825"/>
            <ac:picMk id="15" creationId="{9DE37836-93F1-0A4C-F466-B041D427B240}"/>
          </ac:picMkLst>
        </pc:picChg>
      </pc:sldChg>
      <pc:sldChg chg="modSp">
        <pc:chgData name="Ponomareva Anastasia" userId="S::anastasi.ponomare@hes-so.ch::6f8f1e16-cc32-4b6e-a739-18da6a7228dc" providerId="AD" clId="Web-{5F452183-D517-4523-95F4-7799EB29820B}" dt="2023-04-06T17:40:07.141" v="43" actId="1076"/>
        <pc:sldMkLst>
          <pc:docMk/>
          <pc:sldMk cId="1682297504" sldId="2826"/>
        </pc:sldMkLst>
        <pc:picChg chg="mod">
          <ac:chgData name="Ponomareva Anastasia" userId="S::anastasi.ponomare@hes-so.ch::6f8f1e16-cc32-4b6e-a739-18da6a7228dc" providerId="AD" clId="Web-{5F452183-D517-4523-95F4-7799EB29820B}" dt="2023-04-06T17:40:07.141" v="43" actId="1076"/>
          <ac:picMkLst>
            <pc:docMk/>
            <pc:sldMk cId="1682297504" sldId="2826"/>
            <ac:picMk id="7" creationId="{465B5806-34D3-D5CF-78B9-42B4DB2B8BF8}"/>
          </ac:picMkLst>
        </pc:picChg>
      </pc:sldChg>
      <pc:sldChg chg="modSp">
        <pc:chgData name="Ponomareva Anastasia" userId="S::anastasi.ponomare@hes-so.ch::6f8f1e16-cc32-4b6e-a739-18da6a7228dc" providerId="AD" clId="Web-{5F452183-D517-4523-95F4-7799EB29820B}" dt="2023-04-06T17:37:34.186" v="16" actId="1076"/>
        <pc:sldMkLst>
          <pc:docMk/>
          <pc:sldMk cId="1239219821" sldId="2830"/>
        </pc:sldMkLst>
        <pc:picChg chg="mod">
          <ac:chgData name="Ponomareva Anastasia" userId="S::anastasi.ponomare@hes-so.ch::6f8f1e16-cc32-4b6e-a739-18da6a7228dc" providerId="AD" clId="Web-{5F452183-D517-4523-95F4-7799EB29820B}" dt="2023-04-06T17:37:34.186" v="16" actId="1076"/>
          <ac:picMkLst>
            <pc:docMk/>
            <pc:sldMk cId="1239219821" sldId="2830"/>
            <ac:picMk id="8" creationId="{60CC9FBE-26BD-4813-40CE-10676CFD8C63}"/>
          </ac:picMkLst>
        </pc:picChg>
        <pc:picChg chg="mod">
          <ac:chgData name="Ponomareva Anastasia" userId="S::anastasi.ponomare@hes-so.ch::6f8f1e16-cc32-4b6e-a739-18da6a7228dc" providerId="AD" clId="Web-{5F452183-D517-4523-95F4-7799EB29820B}" dt="2023-04-06T17:37:26.576" v="15" actId="1076"/>
          <ac:picMkLst>
            <pc:docMk/>
            <pc:sldMk cId="1239219821" sldId="2830"/>
            <ac:picMk id="9" creationId="{1FB21593-2556-AFD1-502E-F5E310A3B027}"/>
          </ac:picMkLst>
        </pc:picChg>
      </pc:sldChg>
      <pc:sldChg chg="modSp">
        <pc:chgData name="Ponomareva Anastasia" userId="S::anastasi.ponomare@hes-so.ch::6f8f1e16-cc32-4b6e-a739-18da6a7228dc" providerId="AD" clId="Web-{5F452183-D517-4523-95F4-7799EB29820B}" dt="2023-04-06T17:36:17.497" v="5" actId="1076"/>
        <pc:sldMkLst>
          <pc:docMk/>
          <pc:sldMk cId="1513287419" sldId="2832"/>
        </pc:sldMkLst>
        <pc:picChg chg="mod">
          <ac:chgData name="Ponomareva Anastasia" userId="S::anastasi.ponomare@hes-so.ch::6f8f1e16-cc32-4b6e-a739-18da6a7228dc" providerId="AD" clId="Web-{5F452183-D517-4523-95F4-7799EB29820B}" dt="2023-04-06T17:36:17.497" v="5" actId="1076"/>
          <ac:picMkLst>
            <pc:docMk/>
            <pc:sldMk cId="1513287419" sldId="2832"/>
            <ac:picMk id="2" creationId="{75994CC2-42BB-BC04-7685-5D1B007F24C8}"/>
          </ac:picMkLst>
        </pc:picChg>
      </pc:sldChg>
      <pc:sldChg chg="modSp">
        <pc:chgData name="Ponomareva Anastasia" userId="S::anastasi.ponomare@hes-so.ch::6f8f1e16-cc32-4b6e-a739-18da6a7228dc" providerId="AD" clId="Web-{5F452183-D517-4523-95F4-7799EB29820B}" dt="2023-04-06T17:36:55.295" v="10" actId="1076"/>
        <pc:sldMkLst>
          <pc:docMk/>
          <pc:sldMk cId="536034275" sldId="2834"/>
        </pc:sldMkLst>
        <pc:picChg chg="mod">
          <ac:chgData name="Ponomareva Anastasia" userId="S::anastasi.ponomare@hes-so.ch::6f8f1e16-cc32-4b6e-a739-18da6a7228dc" providerId="AD" clId="Web-{5F452183-D517-4523-95F4-7799EB29820B}" dt="2023-04-06T17:36:55.295" v="10" actId="1076"/>
          <ac:picMkLst>
            <pc:docMk/>
            <pc:sldMk cId="536034275" sldId="2834"/>
            <ac:picMk id="5" creationId="{2D3255A3-A3CA-C615-51C7-FAD1746A8219}"/>
          </ac:picMkLst>
        </pc:picChg>
      </pc:sldChg>
      <pc:sldChg chg="modSp">
        <pc:chgData name="Ponomareva Anastasia" userId="S::anastasi.ponomare@hes-so.ch::6f8f1e16-cc32-4b6e-a739-18da6a7228dc" providerId="AD" clId="Web-{5F452183-D517-4523-95F4-7799EB29820B}" dt="2023-04-06T17:35:50.903" v="1" actId="1076"/>
        <pc:sldMkLst>
          <pc:docMk/>
          <pc:sldMk cId="982763711" sldId="2837"/>
        </pc:sldMkLst>
        <pc:picChg chg="mod">
          <ac:chgData name="Ponomareva Anastasia" userId="S::anastasi.ponomare@hes-so.ch::6f8f1e16-cc32-4b6e-a739-18da6a7228dc" providerId="AD" clId="Web-{5F452183-D517-4523-95F4-7799EB29820B}" dt="2023-04-06T17:35:50.903" v="1" actId="1076"/>
          <ac:picMkLst>
            <pc:docMk/>
            <pc:sldMk cId="982763711" sldId="2837"/>
            <ac:picMk id="3" creationId="{280F0894-3D61-9FBA-0B45-61326E6C2163}"/>
          </ac:picMkLst>
        </pc:picChg>
      </pc:sldChg>
      <pc:sldChg chg="modSp">
        <pc:chgData name="Ponomareva Anastasia" userId="S::anastasi.ponomare@hes-so.ch::6f8f1e16-cc32-4b6e-a739-18da6a7228dc" providerId="AD" clId="Web-{5F452183-D517-4523-95F4-7799EB29820B}" dt="2023-04-06T17:36:47.295" v="9"/>
        <pc:sldMkLst>
          <pc:docMk/>
          <pc:sldMk cId="959370674" sldId="2843"/>
        </pc:sldMkLst>
        <pc:picChg chg="ord">
          <ac:chgData name="Ponomareva Anastasia" userId="S::anastasi.ponomare@hes-so.ch::6f8f1e16-cc32-4b6e-a739-18da6a7228dc" providerId="AD" clId="Web-{5F452183-D517-4523-95F4-7799EB29820B}" dt="2023-04-06T17:36:47.295" v="9"/>
          <ac:picMkLst>
            <pc:docMk/>
            <pc:sldMk cId="959370674" sldId="2843"/>
            <ac:picMk id="4" creationId="{CCA1464C-0321-388A-45A7-4871E9A464D6}"/>
          </ac:picMkLst>
        </pc:picChg>
      </pc:sldChg>
      <pc:sldChg chg="modSp">
        <pc:chgData name="Ponomareva Anastasia" userId="S::anastasi.ponomare@hes-so.ch::6f8f1e16-cc32-4b6e-a739-18da6a7228dc" providerId="AD" clId="Web-{5F452183-D517-4523-95F4-7799EB29820B}" dt="2023-04-06T17:38:01.311" v="22" actId="1076"/>
        <pc:sldMkLst>
          <pc:docMk/>
          <pc:sldMk cId="20842408" sldId="2844"/>
        </pc:sldMkLst>
        <pc:picChg chg="mod">
          <ac:chgData name="Ponomareva Anastasia" userId="S::anastasi.ponomare@hes-so.ch::6f8f1e16-cc32-4b6e-a739-18da6a7228dc" providerId="AD" clId="Web-{5F452183-D517-4523-95F4-7799EB29820B}" dt="2023-04-06T17:38:01.311" v="22" actId="1076"/>
          <ac:picMkLst>
            <pc:docMk/>
            <pc:sldMk cId="20842408" sldId="2844"/>
            <ac:picMk id="3" creationId="{E31F692D-1758-587E-4EB7-AC484D8BB472}"/>
          </ac:picMkLst>
        </pc:picChg>
      </pc:sldChg>
      <pc:sldChg chg="modSp">
        <pc:chgData name="Ponomareva Anastasia" userId="S::anastasi.ponomare@hes-so.ch::6f8f1e16-cc32-4b6e-a739-18da6a7228dc" providerId="AD" clId="Web-{5F452183-D517-4523-95F4-7799EB29820B}" dt="2023-04-06T17:36:23.138" v="6" actId="1076"/>
        <pc:sldMkLst>
          <pc:docMk/>
          <pc:sldMk cId="3137078911" sldId="2846"/>
        </pc:sldMkLst>
        <pc:picChg chg="mod">
          <ac:chgData name="Ponomareva Anastasia" userId="S::anastasi.ponomare@hes-so.ch::6f8f1e16-cc32-4b6e-a739-18da6a7228dc" providerId="AD" clId="Web-{5F452183-D517-4523-95F4-7799EB29820B}" dt="2023-04-06T17:36:23.138" v="6" actId="1076"/>
          <ac:picMkLst>
            <pc:docMk/>
            <pc:sldMk cId="3137078911" sldId="2846"/>
            <ac:picMk id="3" creationId="{8978D891-C0BE-B6F1-6A29-79B9F565D6DE}"/>
          </ac:picMkLst>
        </pc:picChg>
      </pc:sldChg>
      <pc:sldChg chg="modSp">
        <pc:chgData name="Ponomareva Anastasia" userId="S::anastasi.ponomare@hes-so.ch::6f8f1e16-cc32-4b6e-a739-18da6a7228dc" providerId="AD" clId="Web-{5F452183-D517-4523-95F4-7799EB29820B}" dt="2023-04-06T17:36:11.138" v="4" actId="1076"/>
        <pc:sldMkLst>
          <pc:docMk/>
          <pc:sldMk cId="1984302334" sldId="2847"/>
        </pc:sldMkLst>
        <pc:picChg chg="mod">
          <ac:chgData name="Ponomareva Anastasia" userId="S::anastasi.ponomare@hes-so.ch::6f8f1e16-cc32-4b6e-a739-18da6a7228dc" providerId="AD" clId="Web-{5F452183-D517-4523-95F4-7799EB29820B}" dt="2023-04-06T17:36:11.138" v="4" actId="1076"/>
          <ac:picMkLst>
            <pc:docMk/>
            <pc:sldMk cId="1984302334" sldId="2847"/>
            <ac:picMk id="3" creationId="{BAF2032E-14B9-C33D-FDFE-32216AB38C67}"/>
          </ac:picMkLst>
        </pc:picChg>
      </pc:sldChg>
      <pc:sldChg chg="modSp">
        <pc:chgData name="Ponomareva Anastasia" userId="S::anastasi.ponomare@hes-so.ch::6f8f1e16-cc32-4b6e-a739-18da6a7228dc" providerId="AD" clId="Web-{5F452183-D517-4523-95F4-7799EB29820B}" dt="2023-04-06T17:36:34.216" v="8" actId="1076"/>
        <pc:sldMkLst>
          <pc:docMk/>
          <pc:sldMk cId="2317393684" sldId="2848"/>
        </pc:sldMkLst>
        <pc:picChg chg="mod">
          <ac:chgData name="Ponomareva Anastasia" userId="S::anastasi.ponomare@hes-so.ch::6f8f1e16-cc32-4b6e-a739-18da6a7228dc" providerId="AD" clId="Web-{5F452183-D517-4523-95F4-7799EB29820B}" dt="2023-04-06T17:36:34.216" v="8" actId="1076"/>
          <ac:picMkLst>
            <pc:docMk/>
            <pc:sldMk cId="2317393684" sldId="2848"/>
            <ac:picMk id="2" creationId="{9CA1E885-CBF4-81E4-789D-BBD6FBBE675D}"/>
          </ac:picMkLst>
        </pc:picChg>
      </pc:sldChg>
      <pc:sldChg chg="modSp">
        <pc:chgData name="Ponomareva Anastasia" userId="S::anastasi.ponomare@hes-so.ch::6f8f1e16-cc32-4b6e-a739-18da6a7228dc" providerId="AD" clId="Web-{5F452183-D517-4523-95F4-7799EB29820B}" dt="2023-04-06T17:41:00.610" v="50" actId="1076"/>
        <pc:sldMkLst>
          <pc:docMk/>
          <pc:sldMk cId="2588925755" sldId="2849"/>
        </pc:sldMkLst>
        <pc:picChg chg="mod">
          <ac:chgData name="Ponomareva Anastasia" userId="S::anastasi.ponomare@hes-so.ch::6f8f1e16-cc32-4b6e-a739-18da6a7228dc" providerId="AD" clId="Web-{5F452183-D517-4523-95F4-7799EB29820B}" dt="2023-04-06T17:41:00.610" v="50" actId="1076"/>
          <ac:picMkLst>
            <pc:docMk/>
            <pc:sldMk cId="2588925755" sldId="2849"/>
            <ac:picMk id="3" creationId="{F8DF458E-6928-AD5D-63C9-4D59B320797C}"/>
          </ac:picMkLst>
        </pc:picChg>
      </pc:sldChg>
      <pc:sldChg chg="modSp">
        <pc:chgData name="Ponomareva Anastasia" userId="S::anastasi.ponomare@hes-so.ch::6f8f1e16-cc32-4b6e-a739-18da6a7228dc" providerId="AD" clId="Web-{5F452183-D517-4523-95F4-7799EB29820B}" dt="2023-04-06T17:40:47.251" v="48" actId="20577"/>
        <pc:sldMkLst>
          <pc:docMk/>
          <pc:sldMk cId="1372370176" sldId="2850"/>
        </pc:sldMkLst>
        <pc:spChg chg="mod">
          <ac:chgData name="Ponomareva Anastasia" userId="S::anastasi.ponomare@hes-so.ch::6f8f1e16-cc32-4b6e-a739-18da6a7228dc" providerId="AD" clId="Web-{5F452183-D517-4523-95F4-7799EB29820B}" dt="2023-04-06T17:40:47.251" v="48" actId="20577"/>
          <ac:spMkLst>
            <pc:docMk/>
            <pc:sldMk cId="1372370176" sldId="2850"/>
            <ac:spMk id="7" creationId="{D7FF80CC-6F76-657C-1659-69A304FB5924}"/>
          </ac:spMkLst>
        </pc:spChg>
        <pc:picChg chg="mod">
          <ac:chgData name="Ponomareva Anastasia" userId="S::anastasi.ponomare@hes-so.ch::6f8f1e16-cc32-4b6e-a739-18da6a7228dc" providerId="AD" clId="Web-{5F452183-D517-4523-95F4-7799EB29820B}" dt="2023-04-06T17:40:47.220" v="47" actId="1076"/>
          <ac:picMkLst>
            <pc:docMk/>
            <pc:sldMk cId="1372370176" sldId="2850"/>
            <ac:picMk id="2" creationId="{26AAEE76-0C90-08E1-9144-D5FBA5520086}"/>
          </ac:picMkLst>
        </pc:picChg>
      </pc:sldChg>
      <pc:sldChg chg="modSp">
        <pc:chgData name="Ponomareva Anastasia" userId="S::anastasi.ponomare@hes-so.ch::6f8f1e16-cc32-4b6e-a739-18da6a7228dc" providerId="AD" clId="Web-{5F452183-D517-4523-95F4-7799EB29820B}" dt="2023-04-06T17:40:15.344" v="45" actId="1076"/>
        <pc:sldMkLst>
          <pc:docMk/>
          <pc:sldMk cId="4069892680" sldId="2851"/>
        </pc:sldMkLst>
        <pc:picChg chg="mod">
          <ac:chgData name="Ponomareva Anastasia" userId="S::anastasi.ponomare@hes-so.ch::6f8f1e16-cc32-4b6e-a739-18da6a7228dc" providerId="AD" clId="Web-{5F452183-D517-4523-95F4-7799EB29820B}" dt="2023-04-06T17:40:15.344" v="45" actId="1076"/>
          <ac:picMkLst>
            <pc:docMk/>
            <pc:sldMk cId="4069892680" sldId="2851"/>
            <ac:picMk id="2" creationId="{83920F77-98FB-1E89-197D-BF2E95E1C9F2}"/>
          </ac:picMkLst>
        </pc:picChg>
      </pc:sldChg>
    </pc:docChg>
  </pc:docChgLst>
  <pc:docChgLst>
    <pc:chgData name="Ponomareva Anastasia" userId="S::anastasi.ponomare@hes-so.ch::6f8f1e16-cc32-4b6e-a739-18da6a7228dc" providerId="AD" clId="Web-{F7279B4C-FFC4-4545-8536-BD9D63DABD2A}"/>
    <pc:docChg chg="modSld">
      <pc:chgData name="Ponomareva Anastasia" userId="S::anastasi.ponomare@hes-so.ch::6f8f1e16-cc32-4b6e-a739-18da6a7228dc" providerId="AD" clId="Web-{F7279B4C-FFC4-4545-8536-BD9D63DABD2A}" dt="2022-12-09T14:49:27.628" v="32" actId="1076"/>
      <pc:docMkLst>
        <pc:docMk/>
      </pc:docMkLst>
      <pc:sldChg chg="modSp">
        <pc:chgData name="Ponomareva Anastasia" userId="S::anastasi.ponomare@hes-so.ch::6f8f1e16-cc32-4b6e-a739-18da6a7228dc" providerId="AD" clId="Web-{F7279B4C-FFC4-4545-8536-BD9D63DABD2A}" dt="2022-12-09T14:49:27.628" v="32" actId="1076"/>
        <pc:sldMkLst>
          <pc:docMk/>
          <pc:sldMk cId="3160389632" sldId="1756"/>
        </pc:sldMkLst>
        <pc:spChg chg="mod">
          <ac:chgData name="Ponomareva Anastasia" userId="S::anastasi.ponomare@hes-so.ch::6f8f1e16-cc32-4b6e-a739-18da6a7228dc" providerId="AD" clId="Web-{F7279B4C-FFC4-4545-8536-BD9D63DABD2A}" dt="2022-12-09T14:49:27.628" v="32" actId="1076"/>
          <ac:spMkLst>
            <pc:docMk/>
            <pc:sldMk cId="3160389632" sldId="1756"/>
            <ac:spMk id="5" creationId="{42137585-937B-1EDE-80E9-576EF8478E2A}"/>
          </ac:spMkLst>
        </pc:spChg>
      </pc:sldChg>
    </pc:docChg>
  </pc:docChgLst>
  <pc:docChgLst>
    <pc:chgData name="Boutroux Julie" userId="9faeb3ae-cf38-4ea8-a1d0-c350fe00fa81" providerId="ADAL" clId="{A8A315D4-C3A8-4BAB-9B53-95991EAE87B1}"/>
    <pc:docChg chg="custSel modSld">
      <pc:chgData name="Boutroux Julie" userId="9faeb3ae-cf38-4ea8-a1d0-c350fe00fa81" providerId="ADAL" clId="{A8A315D4-C3A8-4BAB-9B53-95991EAE87B1}" dt="2022-07-29T15:48:39.026" v="961" actId="20577"/>
      <pc:docMkLst>
        <pc:docMk/>
      </pc:docMkLst>
      <pc:sldChg chg="modNotesTx">
        <pc:chgData name="Boutroux Julie" userId="9faeb3ae-cf38-4ea8-a1d0-c350fe00fa81" providerId="ADAL" clId="{A8A315D4-C3A8-4BAB-9B53-95991EAE87B1}" dt="2022-07-29T15:43:00.642" v="876" actId="20577"/>
        <pc:sldMkLst>
          <pc:docMk/>
          <pc:sldMk cId="1236337585" sldId="303"/>
        </pc:sldMkLst>
      </pc:sldChg>
      <pc:sldChg chg="modNotesTx">
        <pc:chgData name="Boutroux Julie" userId="9faeb3ae-cf38-4ea8-a1d0-c350fe00fa81" providerId="ADAL" clId="{A8A315D4-C3A8-4BAB-9B53-95991EAE87B1}" dt="2022-07-29T15:05:11.595" v="1" actId="20577"/>
        <pc:sldMkLst>
          <pc:docMk/>
          <pc:sldMk cId="848684478" sldId="344"/>
        </pc:sldMkLst>
      </pc:sldChg>
      <pc:sldChg chg="modNotesTx">
        <pc:chgData name="Boutroux Julie" userId="9faeb3ae-cf38-4ea8-a1d0-c350fe00fa81" providerId="ADAL" clId="{A8A315D4-C3A8-4BAB-9B53-95991EAE87B1}" dt="2022-07-29T15:19:56.009" v="146" actId="20577"/>
        <pc:sldMkLst>
          <pc:docMk/>
          <pc:sldMk cId="2011149978" sldId="353"/>
        </pc:sldMkLst>
      </pc:sldChg>
      <pc:sldChg chg="modNotesTx">
        <pc:chgData name="Boutroux Julie" userId="9faeb3ae-cf38-4ea8-a1d0-c350fe00fa81" providerId="ADAL" clId="{A8A315D4-C3A8-4BAB-9B53-95991EAE87B1}" dt="2022-07-29T15:08:47.356" v="82" actId="20577"/>
        <pc:sldMkLst>
          <pc:docMk/>
          <pc:sldMk cId="3088247289" sldId="356"/>
        </pc:sldMkLst>
      </pc:sldChg>
      <pc:sldChg chg="modNotesTx">
        <pc:chgData name="Boutroux Julie" userId="9faeb3ae-cf38-4ea8-a1d0-c350fe00fa81" providerId="ADAL" clId="{A8A315D4-C3A8-4BAB-9B53-95991EAE87B1}" dt="2022-07-29T15:42:33.341" v="874" actId="20577"/>
        <pc:sldMkLst>
          <pc:docMk/>
          <pc:sldMk cId="3160389632" sldId="1756"/>
        </pc:sldMkLst>
      </pc:sldChg>
      <pc:sldChg chg="modNotesTx">
        <pc:chgData name="Boutroux Julie" userId="9faeb3ae-cf38-4ea8-a1d0-c350fe00fa81" providerId="ADAL" clId="{A8A315D4-C3A8-4BAB-9B53-95991EAE87B1}" dt="2022-07-29T15:38:16.683" v="855" actId="20577"/>
        <pc:sldMkLst>
          <pc:docMk/>
          <pc:sldMk cId="3261790203" sldId="1760"/>
        </pc:sldMkLst>
      </pc:sldChg>
      <pc:sldChg chg="modNotesTx">
        <pc:chgData name="Boutroux Julie" userId="9faeb3ae-cf38-4ea8-a1d0-c350fe00fa81" providerId="ADAL" clId="{A8A315D4-C3A8-4BAB-9B53-95991EAE87B1}" dt="2022-07-29T15:39:43.712" v="863" actId="20577"/>
        <pc:sldMkLst>
          <pc:docMk/>
          <pc:sldMk cId="4105189187" sldId="1761"/>
        </pc:sldMkLst>
      </pc:sldChg>
      <pc:sldChg chg="modNotesTx">
        <pc:chgData name="Boutroux Julie" userId="9faeb3ae-cf38-4ea8-a1d0-c350fe00fa81" providerId="ADAL" clId="{A8A315D4-C3A8-4BAB-9B53-95991EAE87B1}" dt="2022-07-29T15:24:32.642" v="240" actId="20577"/>
        <pc:sldMkLst>
          <pc:docMk/>
          <pc:sldMk cId="1747517571" sldId="1762"/>
        </pc:sldMkLst>
      </pc:sldChg>
      <pc:sldChg chg="modNotesTx">
        <pc:chgData name="Boutroux Julie" userId="9faeb3ae-cf38-4ea8-a1d0-c350fe00fa81" providerId="ADAL" clId="{A8A315D4-C3A8-4BAB-9B53-95991EAE87B1}" dt="2022-07-29T15:48:39.026" v="961" actId="20577"/>
        <pc:sldMkLst>
          <pc:docMk/>
          <pc:sldMk cId="3637591399" sldId="1763"/>
        </pc:sldMkLst>
      </pc:sldChg>
      <pc:sldChg chg="modNotesTx">
        <pc:chgData name="Boutroux Julie" userId="9faeb3ae-cf38-4ea8-a1d0-c350fe00fa81" providerId="ADAL" clId="{A8A315D4-C3A8-4BAB-9B53-95991EAE87B1}" dt="2022-07-29T15:09:48.604" v="114" actId="20577"/>
        <pc:sldMkLst>
          <pc:docMk/>
          <pc:sldMk cId="2513767588" sldId="2731"/>
        </pc:sldMkLst>
      </pc:sldChg>
      <pc:sldChg chg="modNotesTx">
        <pc:chgData name="Boutroux Julie" userId="9faeb3ae-cf38-4ea8-a1d0-c350fe00fa81" providerId="ADAL" clId="{A8A315D4-C3A8-4BAB-9B53-95991EAE87B1}" dt="2022-07-29T15:11:26.643" v="121" actId="20577"/>
        <pc:sldMkLst>
          <pc:docMk/>
          <pc:sldMk cId="962545373" sldId="2732"/>
        </pc:sldMkLst>
      </pc:sldChg>
    </pc:docChg>
  </pc:docChgLst>
  <pc:docChgLst>
    <pc:chgData name="Kuonen Colm" userId="S::colm.kuonen@hes-so.ch::2076f80c-7b3f-463f-bccd-c5d8f8b26a59" providerId="AD" clId="Web-{974BFB46-31B4-4FFA-981A-5BF379BE7397}"/>
    <pc:docChg chg="modSld">
      <pc:chgData name="Kuonen Colm" userId="S::colm.kuonen@hes-so.ch::2076f80c-7b3f-463f-bccd-c5d8f8b26a59" providerId="AD" clId="Web-{974BFB46-31B4-4FFA-981A-5BF379BE7397}" dt="2022-07-29T13:50:23.191" v="5"/>
      <pc:docMkLst>
        <pc:docMk/>
      </pc:docMkLst>
      <pc:sldChg chg="addSp delSp modSp">
        <pc:chgData name="Kuonen Colm" userId="S::colm.kuonen@hes-so.ch::2076f80c-7b3f-463f-bccd-c5d8f8b26a59" providerId="AD" clId="Web-{974BFB46-31B4-4FFA-981A-5BF379BE7397}" dt="2022-07-29T13:50:23.191" v="5"/>
        <pc:sldMkLst>
          <pc:docMk/>
          <pc:sldMk cId="962545373" sldId="2732"/>
        </pc:sldMkLst>
        <pc:spChg chg="topLvl">
          <ac:chgData name="Kuonen Colm" userId="S::colm.kuonen@hes-so.ch::2076f80c-7b3f-463f-bccd-c5d8f8b26a59" providerId="AD" clId="Web-{974BFB46-31B4-4FFA-981A-5BF379BE7397}" dt="2022-07-29T13:49:49.643" v="1"/>
          <ac:spMkLst>
            <pc:docMk/>
            <pc:sldMk cId="962545373" sldId="2732"/>
            <ac:spMk id="8" creationId="{36B2AC0D-D49F-174E-FD72-AE89F5222056}"/>
          </ac:spMkLst>
        </pc:spChg>
        <pc:grpChg chg="add del topLvl">
          <ac:chgData name="Kuonen Colm" userId="S::colm.kuonen@hes-so.ch::2076f80c-7b3f-463f-bccd-c5d8f8b26a59" providerId="AD" clId="Web-{974BFB46-31B4-4FFA-981A-5BF379BE7397}" dt="2022-07-29T13:50:23.191" v="5"/>
          <ac:grpSpMkLst>
            <pc:docMk/>
            <pc:sldMk cId="962545373" sldId="2732"/>
            <ac:grpSpMk id="5" creationId="{A3909E48-1E1C-B9DF-AAA0-DFEB9E4376CC}"/>
          </ac:grpSpMkLst>
        </pc:grpChg>
        <pc:grpChg chg="del">
          <ac:chgData name="Kuonen Colm" userId="S::colm.kuonen@hes-so.ch::2076f80c-7b3f-463f-bccd-c5d8f8b26a59" providerId="AD" clId="Web-{974BFB46-31B4-4FFA-981A-5BF379BE7397}" dt="2022-07-29T13:49:49.643" v="1"/>
          <ac:grpSpMkLst>
            <pc:docMk/>
            <pc:sldMk cId="962545373" sldId="2732"/>
            <ac:grpSpMk id="11" creationId="{BA895FF2-6EE3-0B5F-0B6D-AAC002065E96}"/>
          </ac:grpSpMkLst>
        </pc:grpChg>
        <pc:grpChg chg="mod">
          <ac:chgData name="Kuonen Colm" userId="S::colm.kuonen@hes-so.ch::2076f80c-7b3f-463f-bccd-c5d8f8b26a59" providerId="AD" clId="Web-{974BFB46-31B4-4FFA-981A-5BF379BE7397}" dt="2022-07-29T13:48:45.642" v="0" actId="1076"/>
          <ac:grpSpMkLst>
            <pc:docMk/>
            <pc:sldMk cId="962545373" sldId="2732"/>
            <ac:grpSpMk id="12" creationId="{BF977FEB-BA86-E906-74B2-DF9022B21596}"/>
          </ac:grpSpMkLst>
        </pc:grpChg>
        <pc:picChg chg="mod">
          <ac:chgData name="Kuonen Colm" userId="S::colm.kuonen@hes-so.ch::2076f80c-7b3f-463f-bccd-c5d8f8b26a59" providerId="AD" clId="Web-{974BFB46-31B4-4FFA-981A-5BF379BE7397}" dt="2022-07-29T13:50:08.175" v="3" actId="1076"/>
          <ac:picMkLst>
            <pc:docMk/>
            <pc:sldMk cId="962545373" sldId="2732"/>
            <ac:picMk id="6" creationId="{6030E94F-7B95-FB55-069C-29F301C1AA04}"/>
          </ac:picMkLst>
        </pc:picChg>
      </pc:sldChg>
    </pc:docChg>
  </pc:docChgLst>
  <pc:docChgLst>
    <pc:chgData name="Zimmermann Fiona" userId="95119e45-33db-49ed-9c0d-d18137993e63" providerId="ADAL" clId="{7C74F106-3A1F-4E71-B1A9-0EDD47B19ECD}"/>
    <pc:docChg chg="undo custSel addSld delSld modSld sldOrd modMainMaster modSection">
      <pc:chgData name="Zimmermann Fiona" userId="95119e45-33db-49ed-9c0d-d18137993e63" providerId="ADAL" clId="{7C74F106-3A1F-4E71-B1A9-0EDD47B19ECD}" dt="2023-04-06T09:34:58.724" v="8069" actId="20577"/>
      <pc:docMkLst>
        <pc:docMk/>
      </pc:docMkLst>
      <pc:sldChg chg="del">
        <pc:chgData name="Zimmermann Fiona" userId="95119e45-33db-49ed-9c0d-d18137993e63" providerId="ADAL" clId="{7C74F106-3A1F-4E71-B1A9-0EDD47B19ECD}" dt="2023-03-21T14:26:47.309" v="510" actId="47"/>
        <pc:sldMkLst>
          <pc:docMk/>
          <pc:sldMk cId="87725918" sldId="279"/>
        </pc:sldMkLst>
      </pc:sldChg>
      <pc:sldChg chg="addSp delSp modSp add mod ord modNotesTx">
        <pc:chgData name="Zimmermann Fiona" userId="95119e45-33db-49ed-9c0d-d18137993e63" providerId="ADAL" clId="{7C74F106-3A1F-4E71-B1A9-0EDD47B19ECD}" dt="2023-03-27T07:36:17.290" v="2196" actId="20577"/>
        <pc:sldMkLst>
          <pc:docMk/>
          <pc:sldMk cId="515327285" sldId="301"/>
        </pc:sldMkLst>
        <pc:spChg chg="add del mod">
          <ac:chgData name="Zimmermann Fiona" userId="95119e45-33db-49ed-9c0d-d18137993e63" providerId="ADAL" clId="{7C74F106-3A1F-4E71-B1A9-0EDD47B19ECD}" dt="2023-03-27T07:35:36.873" v="2142" actId="478"/>
          <ac:spMkLst>
            <pc:docMk/>
            <pc:sldMk cId="515327285" sldId="301"/>
            <ac:spMk id="3" creationId="{67ECF250-8B65-049A-4B67-602208C1F05D}"/>
          </ac:spMkLst>
        </pc:spChg>
      </pc:sldChg>
      <pc:sldChg chg="modSp mod delCm modNotesTx">
        <pc:chgData name="Zimmermann Fiona" userId="95119e45-33db-49ed-9c0d-d18137993e63" providerId="ADAL" clId="{7C74F106-3A1F-4E71-B1A9-0EDD47B19ECD}" dt="2023-04-06T08:52:47.292" v="8012" actId="20577"/>
        <pc:sldMkLst>
          <pc:docMk/>
          <pc:sldMk cId="1236337585" sldId="303"/>
        </pc:sldMkLst>
        <pc:spChg chg="mod">
          <ac:chgData name="Zimmermann Fiona" userId="95119e45-33db-49ed-9c0d-d18137993e63" providerId="ADAL" clId="{7C74F106-3A1F-4E71-B1A9-0EDD47B19ECD}" dt="2023-04-06T08:13:59.021" v="7801" actId="2"/>
          <ac:spMkLst>
            <pc:docMk/>
            <pc:sldMk cId="1236337585" sldId="303"/>
            <ac:spMk id="2" creationId="{2467E161-F56E-4742-9BF8-F461F6FF77FD}"/>
          </ac:spMkLst>
        </pc:spChg>
        <pc:extLst>
          <p:ext xmlns:p="http://schemas.openxmlformats.org/presentationml/2006/main" uri="{D6D511B9-2390-475A-947B-AFAB55BFBCF1}">
            <pc226:cmChg xmlns:pc226="http://schemas.microsoft.com/office/powerpoint/2022/06/main/command" chg="del">
              <pc226:chgData name="Zimmermann Fiona" userId="95119e45-33db-49ed-9c0d-d18137993e63" providerId="ADAL" clId="{7C74F106-3A1F-4E71-B1A9-0EDD47B19ECD}" dt="2023-04-06T08:13:39.845" v="7799"/>
              <pc2:cmMkLst xmlns:pc2="http://schemas.microsoft.com/office/powerpoint/2019/9/main/command">
                <pc:docMk/>
                <pc:sldMk cId="1236337585" sldId="303"/>
                <pc2:cmMk id="{1BED355F-E241-465B-9620-E4C1994091A0}"/>
              </pc2:cmMkLst>
            </pc226:cmChg>
          </p:ext>
        </pc:extLst>
      </pc:sldChg>
      <pc:sldChg chg="modSp del mod ord modShow modNotesTx">
        <pc:chgData name="Zimmermann Fiona" userId="95119e45-33db-49ed-9c0d-d18137993e63" providerId="ADAL" clId="{7C74F106-3A1F-4E71-B1A9-0EDD47B19ECD}" dt="2023-03-28T08:07:11.047" v="3094" actId="47"/>
        <pc:sldMkLst>
          <pc:docMk/>
          <pc:sldMk cId="4268970093" sldId="324"/>
        </pc:sldMkLst>
        <pc:spChg chg="mod">
          <ac:chgData name="Zimmermann Fiona" userId="95119e45-33db-49ed-9c0d-d18137993e63" providerId="ADAL" clId="{7C74F106-3A1F-4E71-B1A9-0EDD47B19ECD}" dt="2023-03-21T14:38:20.597" v="705" actId="108"/>
          <ac:spMkLst>
            <pc:docMk/>
            <pc:sldMk cId="4268970093" sldId="324"/>
            <ac:spMk id="3" creationId="{3354C717-B2F3-854C-B7AE-DDBF6B1204D4}"/>
          </ac:spMkLst>
        </pc:spChg>
      </pc:sldChg>
      <pc:sldChg chg="del">
        <pc:chgData name="Zimmermann Fiona" userId="95119e45-33db-49ed-9c0d-d18137993e63" providerId="ADAL" clId="{7C74F106-3A1F-4E71-B1A9-0EDD47B19ECD}" dt="2023-03-21T14:28:38.513" v="525" actId="47"/>
        <pc:sldMkLst>
          <pc:docMk/>
          <pc:sldMk cId="1718759981" sldId="325"/>
        </pc:sldMkLst>
      </pc:sldChg>
      <pc:sldChg chg="delSp modSp mod ord modShow">
        <pc:chgData name="Zimmermann Fiona" userId="95119e45-33db-49ed-9c0d-d18137993e63" providerId="ADAL" clId="{7C74F106-3A1F-4E71-B1A9-0EDD47B19ECD}" dt="2023-03-28T08:30:00.583" v="3659" actId="1076"/>
        <pc:sldMkLst>
          <pc:docMk/>
          <pc:sldMk cId="1078258187" sldId="327"/>
        </pc:sldMkLst>
        <pc:spChg chg="mod">
          <ac:chgData name="Zimmermann Fiona" userId="95119e45-33db-49ed-9c0d-d18137993e63" providerId="ADAL" clId="{7C74F106-3A1F-4E71-B1A9-0EDD47B19ECD}" dt="2023-03-28T08:29:54.016" v="3655" actId="255"/>
          <ac:spMkLst>
            <pc:docMk/>
            <pc:sldMk cId="1078258187" sldId="327"/>
            <ac:spMk id="8" creationId="{7874AAAF-53C9-854C-9AB2-2B4D7800EBD3}"/>
          </ac:spMkLst>
        </pc:spChg>
        <pc:spChg chg="mod">
          <ac:chgData name="Zimmermann Fiona" userId="95119e45-33db-49ed-9c0d-d18137993e63" providerId="ADAL" clId="{7C74F106-3A1F-4E71-B1A9-0EDD47B19ECD}" dt="2023-03-28T08:29:57.718" v="3657" actId="1076"/>
          <ac:spMkLst>
            <pc:docMk/>
            <pc:sldMk cId="1078258187" sldId="327"/>
            <ac:spMk id="11" creationId="{E8253E78-E47E-A94B-82CA-721CED6BA01C}"/>
          </ac:spMkLst>
        </pc:spChg>
        <pc:picChg chg="mod">
          <ac:chgData name="Zimmermann Fiona" userId="95119e45-33db-49ed-9c0d-d18137993e63" providerId="ADAL" clId="{7C74F106-3A1F-4E71-B1A9-0EDD47B19ECD}" dt="2023-03-28T08:30:00.583" v="3659" actId="1076"/>
          <ac:picMkLst>
            <pc:docMk/>
            <pc:sldMk cId="1078258187" sldId="327"/>
            <ac:picMk id="9" creationId="{7F232F55-DFD8-0D4B-9C59-CED23541CF31}"/>
          </ac:picMkLst>
        </pc:picChg>
        <pc:picChg chg="del">
          <ac:chgData name="Zimmermann Fiona" userId="95119e45-33db-49ed-9c0d-d18137993e63" providerId="ADAL" clId="{7C74F106-3A1F-4E71-B1A9-0EDD47B19ECD}" dt="2023-03-28T08:29:46.779" v="3654" actId="478"/>
          <ac:picMkLst>
            <pc:docMk/>
            <pc:sldMk cId="1078258187" sldId="327"/>
            <ac:picMk id="10" creationId="{D2AC6407-8521-5A4B-9562-0AC09EBB36E4}"/>
          </ac:picMkLst>
        </pc:picChg>
      </pc:sldChg>
      <pc:sldChg chg="addSp modSp mod ord modShow modNotesTx">
        <pc:chgData name="Zimmermann Fiona" userId="95119e45-33db-49ed-9c0d-d18137993e63" providerId="ADAL" clId="{7C74F106-3A1F-4E71-B1A9-0EDD47B19ECD}" dt="2023-03-27T07:42:19.322" v="2848" actId="1076"/>
        <pc:sldMkLst>
          <pc:docMk/>
          <pc:sldMk cId="3343985612" sldId="330"/>
        </pc:sldMkLst>
        <pc:spChg chg="add mod">
          <ac:chgData name="Zimmermann Fiona" userId="95119e45-33db-49ed-9c0d-d18137993e63" providerId="ADAL" clId="{7C74F106-3A1F-4E71-B1A9-0EDD47B19ECD}" dt="2023-03-27T07:42:19.322" v="2848" actId="1076"/>
          <ac:spMkLst>
            <pc:docMk/>
            <pc:sldMk cId="3343985612" sldId="330"/>
            <ac:spMk id="3" creationId="{4FA2CE77-D10F-77EC-EC9E-2E91BC20F18A}"/>
          </ac:spMkLst>
        </pc:spChg>
      </pc:sldChg>
      <pc:sldChg chg="del">
        <pc:chgData name="Zimmermann Fiona" userId="95119e45-33db-49ed-9c0d-d18137993e63" providerId="ADAL" clId="{7C74F106-3A1F-4E71-B1A9-0EDD47B19ECD}" dt="2023-03-21T14:28:04.986" v="520" actId="47"/>
        <pc:sldMkLst>
          <pc:docMk/>
          <pc:sldMk cId="493533801" sldId="331"/>
        </pc:sldMkLst>
      </pc:sldChg>
      <pc:sldChg chg="addSp delSp modSp mod modTransition delAnim modAnim modNotesTx">
        <pc:chgData name="Zimmermann Fiona" userId="95119e45-33db-49ed-9c0d-d18137993e63" providerId="ADAL" clId="{7C74F106-3A1F-4E71-B1A9-0EDD47B19ECD}" dt="2023-04-06T08:23:58.983" v="7972" actId="478"/>
        <pc:sldMkLst>
          <pc:docMk/>
          <pc:sldMk cId="848684478" sldId="344"/>
        </pc:sldMkLst>
        <pc:picChg chg="add mod">
          <ac:chgData name="Zimmermann Fiona" userId="95119e45-33db-49ed-9c0d-d18137993e63" providerId="ADAL" clId="{7C74F106-3A1F-4E71-B1A9-0EDD47B19ECD}" dt="2023-03-27T07:27:32.282" v="2012" actId="27614"/>
          <ac:picMkLst>
            <pc:docMk/>
            <pc:sldMk cId="848684478" sldId="344"/>
            <ac:picMk id="5" creationId="{5DBF7931-C4B4-FB14-3BC0-0C72FDE0AD06}"/>
          </ac:picMkLst>
        </pc:picChg>
        <pc:picChg chg="mod">
          <ac:chgData name="Zimmermann Fiona" userId="95119e45-33db-49ed-9c0d-d18137993e63" providerId="ADAL" clId="{7C74F106-3A1F-4E71-B1A9-0EDD47B19ECD}" dt="2023-03-27T07:27:32.283" v="2013" actId="962"/>
          <ac:picMkLst>
            <pc:docMk/>
            <pc:sldMk cId="848684478" sldId="344"/>
            <ac:picMk id="6" creationId="{024BA24C-E238-473D-4B09-67C5FC83D0C3}"/>
          </ac:picMkLst>
        </pc:picChg>
        <pc:picChg chg="add del mod">
          <ac:chgData name="Zimmermann Fiona" userId="95119e45-33db-49ed-9c0d-d18137993e63" providerId="ADAL" clId="{7C74F106-3A1F-4E71-B1A9-0EDD47B19ECD}" dt="2023-04-06T08:18:34.974" v="7967"/>
          <ac:picMkLst>
            <pc:docMk/>
            <pc:sldMk cId="848684478" sldId="344"/>
            <ac:picMk id="14" creationId="{DAFDBED4-DF3B-4369-0ED9-3B4BB87FE4F5}"/>
          </ac:picMkLst>
        </pc:picChg>
        <pc:picChg chg="add del mod">
          <ac:chgData name="Zimmermann Fiona" userId="95119e45-33db-49ed-9c0d-d18137993e63" providerId="ADAL" clId="{7C74F106-3A1F-4E71-B1A9-0EDD47B19ECD}" dt="2023-04-06T08:19:03.158" v="7968"/>
          <ac:picMkLst>
            <pc:docMk/>
            <pc:sldMk cId="848684478" sldId="344"/>
            <ac:picMk id="15" creationId="{9FE7BC84-3749-A85C-B14B-B6F2260E3C36}"/>
          </ac:picMkLst>
        </pc:picChg>
        <pc:picChg chg="del">
          <ac:chgData name="Zimmermann Fiona" userId="95119e45-33db-49ed-9c0d-d18137993e63" providerId="ADAL" clId="{7C74F106-3A1F-4E71-B1A9-0EDD47B19ECD}" dt="2023-04-06T08:21:32.313" v="7969" actId="478"/>
          <ac:picMkLst>
            <pc:docMk/>
            <pc:sldMk cId="848684478" sldId="344"/>
            <ac:picMk id="17" creationId="{FF68D7CE-3A3D-1643-0A3E-4D4547E1C24E}"/>
          </ac:picMkLst>
        </pc:picChg>
        <pc:picChg chg="del">
          <ac:chgData name="Zimmermann Fiona" userId="95119e45-33db-49ed-9c0d-d18137993e63" providerId="ADAL" clId="{7C74F106-3A1F-4E71-B1A9-0EDD47B19ECD}" dt="2023-04-06T08:21:46.153" v="7970" actId="478"/>
          <ac:picMkLst>
            <pc:docMk/>
            <pc:sldMk cId="848684478" sldId="344"/>
            <ac:picMk id="18" creationId="{7B67C07D-99D2-C009-F728-6F9395FEA080}"/>
          </ac:picMkLst>
        </pc:picChg>
        <pc:picChg chg="del">
          <ac:chgData name="Zimmermann Fiona" userId="95119e45-33db-49ed-9c0d-d18137993e63" providerId="ADAL" clId="{7C74F106-3A1F-4E71-B1A9-0EDD47B19ECD}" dt="2023-04-06T08:23:03.840" v="7971" actId="478"/>
          <ac:picMkLst>
            <pc:docMk/>
            <pc:sldMk cId="848684478" sldId="344"/>
            <ac:picMk id="19" creationId="{E59045AF-B3B7-3A70-4566-409B46823DA8}"/>
          </ac:picMkLst>
        </pc:picChg>
        <pc:picChg chg="del">
          <ac:chgData name="Zimmermann Fiona" userId="95119e45-33db-49ed-9c0d-d18137993e63" providerId="ADAL" clId="{7C74F106-3A1F-4E71-B1A9-0EDD47B19ECD}" dt="2023-04-06T08:23:58.983" v="7972" actId="478"/>
          <ac:picMkLst>
            <pc:docMk/>
            <pc:sldMk cId="848684478" sldId="344"/>
            <ac:picMk id="20" creationId="{BE284ADD-E75C-0BC9-1D38-FA199F57C971}"/>
          </ac:picMkLst>
        </pc:picChg>
      </pc:sldChg>
      <pc:sldChg chg="ord">
        <pc:chgData name="Zimmermann Fiona" userId="95119e45-33db-49ed-9c0d-d18137993e63" providerId="ADAL" clId="{7C74F106-3A1F-4E71-B1A9-0EDD47B19ECD}" dt="2023-03-21T14:21:05.217" v="4"/>
        <pc:sldMkLst>
          <pc:docMk/>
          <pc:sldMk cId="45996333" sldId="347"/>
        </pc:sldMkLst>
      </pc:sldChg>
      <pc:sldChg chg="modSp mod modNotesTx">
        <pc:chgData name="Zimmermann Fiona" userId="95119e45-33db-49ed-9c0d-d18137993e63" providerId="ADAL" clId="{7C74F106-3A1F-4E71-B1A9-0EDD47B19ECD}" dt="2023-04-05T12:30:51.460" v="3817" actId="20577"/>
        <pc:sldMkLst>
          <pc:docMk/>
          <pc:sldMk cId="2011149978" sldId="353"/>
        </pc:sldMkLst>
        <pc:spChg chg="mod">
          <ac:chgData name="Zimmermann Fiona" userId="95119e45-33db-49ed-9c0d-d18137993e63" providerId="ADAL" clId="{7C74F106-3A1F-4E71-B1A9-0EDD47B19ECD}" dt="2023-03-27T06:41:19.422" v="857" actId="20577"/>
          <ac:spMkLst>
            <pc:docMk/>
            <pc:sldMk cId="2011149978" sldId="353"/>
            <ac:spMk id="2" creationId="{83E4E4E0-8A62-E34B-A249-9FF3ACF1FB17}"/>
          </ac:spMkLst>
        </pc:spChg>
      </pc:sldChg>
      <pc:sldChg chg="modSp mod modNotesTx">
        <pc:chgData name="Zimmermann Fiona" userId="95119e45-33db-49ed-9c0d-d18137993e63" providerId="ADAL" clId="{7C74F106-3A1F-4E71-B1A9-0EDD47B19ECD}" dt="2023-04-06T08:14:52.372" v="7905" actId="2"/>
        <pc:sldMkLst>
          <pc:docMk/>
          <pc:sldMk cId="3088247289" sldId="356"/>
        </pc:sldMkLst>
        <pc:spChg chg="mod">
          <ac:chgData name="Zimmermann Fiona" userId="95119e45-33db-49ed-9c0d-d18137993e63" providerId="ADAL" clId="{7C74F106-3A1F-4E71-B1A9-0EDD47B19ECD}" dt="2023-03-27T06:39:51.840" v="765" actId="20577"/>
          <ac:spMkLst>
            <pc:docMk/>
            <pc:sldMk cId="3088247289" sldId="356"/>
            <ac:spMk id="41" creationId="{2EDFAB5A-F72B-AB67-EA17-7D88086D6897}"/>
          </ac:spMkLst>
        </pc:spChg>
        <pc:spChg chg="mod">
          <ac:chgData name="Zimmermann Fiona" userId="95119e45-33db-49ed-9c0d-d18137993e63" providerId="ADAL" clId="{7C74F106-3A1F-4E71-B1A9-0EDD47B19ECD}" dt="2023-04-06T08:14:47.482" v="7896" actId="2"/>
          <ac:spMkLst>
            <pc:docMk/>
            <pc:sldMk cId="3088247289" sldId="356"/>
            <ac:spMk id="51" creationId="{F86D1759-9253-81DD-90B8-5CBE53F32F0C}"/>
          </ac:spMkLst>
        </pc:spChg>
      </pc:sldChg>
      <pc:sldChg chg="modSp mod">
        <pc:chgData name="Zimmermann Fiona" userId="95119e45-33db-49ed-9c0d-d18137993e63" providerId="ADAL" clId="{7C74F106-3A1F-4E71-B1A9-0EDD47B19ECD}" dt="2023-04-06T08:14:34.816" v="7881" actId="2"/>
        <pc:sldMkLst>
          <pc:docMk/>
          <pc:sldMk cId="597096963" sldId="370"/>
        </pc:sldMkLst>
        <pc:spChg chg="mod">
          <ac:chgData name="Zimmermann Fiona" userId="95119e45-33db-49ed-9c0d-d18137993e63" providerId="ADAL" clId="{7C74F106-3A1F-4E71-B1A9-0EDD47B19ECD}" dt="2023-04-06T08:14:34.816" v="7881" actId="2"/>
          <ac:spMkLst>
            <pc:docMk/>
            <pc:sldMk cId="597096963" sldId="370"/>
            <ac:spMk id="4" creationId="{6CB68B36-D2DB-987D-D6FE-E37CF3595236}"/>
          </ac:spMkLst>
        </pc:spChg>
      </pc:sldChg>
      <pc:sldChg chg="modSp mod modNotesTx">
        <pc:chgData name="Zimmermann Fiona" userId="95119e45-33db-49ed-9c0d-d18137993e63" providerId="ADAL" clId="{7C74F106-3A1F-4E71-B1A9-0EDD47B19ECD}" dt="2023-03-28T08:20:42.439" v="3624" actId="20577"/>
        <pc:sldMkLst>
          <pc:docMk/>
          <pc:sldMk cId="3896748716" sldId="659"/>
        </pc:sldMkLst>
        <pc:spChg chg="mod">
          <ac:chgData name="Zimmermann Fiona" userId="95119e45-33db-49ed-9c0d-d18137993e63" providerId="ADAL" clId="{7C74F106-3A1F-4E71-B1A9-0EDD47B19ECD}" dt="2023-03-28T08:17:41.765" v="3293" actId="20577"/>
          <ac:spMkLst>
            <pc:docMk/>
            <pc:sldMk cId="3896748716" sldId="659"/>
            <ac:spMk id="2" creationId="{B3691A1E-A92C-FC50-6F90-C1F6D89DA8D5}"/>
          </ac:spMkLst>
        </pc:spChg>
        <pc:spChg chg="mod">
          <ac:chgData name="Zimmermann Fiona" userId="95119e45-33db-49ed-9c0d-d18137993e63" providerId="ADAL" clId="{7C74F106-3A1F-4E71-B1A9-0EDD47B19ECD}" dt="2023-03-28T08:20:42.439" v="3624" actId="20577"/>
          <ac:spMkLst>
            <pc:docMk/>
            <pc:sldMk cId="3896748716" sldId="659"/>
            <ac:spMk id="3" creationId="{6FA02B73-F2CB-49B6-3C43-18F776262760}"/>
          </ac:spMkLst>
        </pc:spChg>
      </pc:sldChg>
      <pc:sldChg chg="del">
        <pc:chgData name="Zimmermann Fiona" userId="95119e45-33db-49ed-9c0d-d18137993e63" providerId="ADAL" clId="{7C74F106-3A1F-4E71-B1A9-0EDD47B19ECD}" dt="2023-03-21T14:28:29.327" v="524" actId="47"/>
        <pc:sldMkLst>
          <pc:docMk/>
          <pc:sldMk cId="3069344084" sldId="1714"/>
        </pc:sldMkLst>
      </pc:sldChg>
      <pc:sldChg chg="modSp mod modNotesTx">
        <pc:chgData name="Zimmermann Fiona" userId="95119e45-33db-49ed-9c0d-d18137993e63" providerId="ADAL" clId="{7C74F106-3A1F-4E71-B1A9-0EDD47B19ECD}" dt="2023-04-05T12:32:14.302" v="3842" actId="20577"/>
        <pc:sldMkLst>
          <pc:docMk/>
          <pc:sldMk cId="3160389632" sldId="1756"/>
        </pc:sldMkLst>
        <pc:spChg chg="mod">
          <ac:chgData name="Zimmermann Fiona" userId="95119e45-33db-49ed-9c0d-d18137993e63" providerId="ADAL" clId="{7C74F106-3A1F-4E71-B1A9-0EDD47B19ECD}" dt="2023-03-27T06:41:41.728" v="885" actId="5793"/>
          <ac:spMkLst>
            <pc:docMk/>
            <pc:sldMk cId="3160389632" sldId="1756"/>
            <ac:spMk id="5" creationId="{42137585-937B-1EDE-80E9-576EF8478E2A}"/>
          </ac:spMkLst>
        </pc:spChg>
      </pc:sldChg>
      <pc:sldChg chg="modSp mod modNotesTx">
        <pc:chgData name="Zimmermann Fiona" userId="95119e45-33db-49ed-9c0d-d18137993e63" providerId="ADAL" clId="{7C74F106-3A1F-4E71-B1A9-0EDD47B19ECD}" dt="2023-04-06T08:15:34.517" v="7956" actId="2"/>
        <pc:sldMkLst>
          <pc:docMk/>
          <pc:sldMk cId="1747517571" sldId="1762"/>
        </pc:sldMkLst>
        <pc:spChg chg="mod">
          <ac:chgData name="Zimmermann Fiona" userId="95119e45-33db-49ed-9c0d-d18137993e63" providerId="ADAL" clId="{7C74F106-3A1F-4E71-B1A9-0EDD47B19ECD}" dt="2023-03-28T08:30:42.344" v="3661" actId="20577"/>
          <ac:spMkLst>
            <pc:docMk/>
            <pc:sldMk cId="1747517571" sldId="1762"/>
            <ac:spMk id="2" creationId="{F4A1644B-90F7-C745-903B-D808C071CFEB}"/>
          </ac:spMkLst>
        </pc:spChg>
      </pc:sldChg>
      <pc:sldChg chg="del">
        <pc:chgData name="Zimmermann Fiona" userId="95119e45-33db-49ed-9c0d-d18137993e63" providerId="ADAL" clId="{7C74F106-3A1F-4E71-B1A9-0EDD47B19ECD}" dt="2023-03-28T08:30:10.782" v="3660" actId="47"/>
        <pc:sldMkLst>
          <pc:docMk/>
          <pc:sldMk cId="122594020" sldId="2730"/>
        </pc:sldMkLst>
      </pc:sldChg>
      <pc:sldChg chg="modSp mod ord modNotesTx">
        <pc:chgData name="Zimmermann Fiona" userId="95119e45-33db-49ed-9c0d-d18137993e63" providerId="ADAL" clId="{7C74F106-3A1F-4E71-B1A9-0EDD47B19ECD}" dt="2023-04-06T09:34:58.724" v="8069" actId="20577"/>
        <pc:sldMkLst>
          <pc:docMk/>
          <pc:sldMk cId="2513767588" sldId="2731"/>
        </pc:sldMkLst>
        <pc:spChg chg="mod">
          <ac:chgData name="Zimmermann Fiona" userId="95119e45-33db-49ed-9c0d-d18137993e63" providerId="ADAL" clId="{7C74F106-3A1F-4E71-B1A9-0EDD47B19ECD}" dt="2023-04-05T12:56:36.517" v="4675" actId="790"/>
          <ac:spMkLst>
            <pc:docMk/>
            <pc:sldMk cId="2513767588" sldId="2731"/>
            <ac:spMk id="4" creationId="{6CB68B36-D2DB-987D-D6FE-E37CF3595236}"/>
          </ac:spMkLst>
        </pc:spChg>
        <pc:spChg chg="mod">
          <ac:chgData name="Zimmermann Fiona" userId="95119e45-33db-49ed-9c0d-d18137993e63" providerId="ADAL" clId="{7C74F106-3A1F-4E71-B1A9-0EDD47B19ECD}" dt="2023-04-06T09:34:58.724" v="8069" actId="20577"/>
          <ac:spMkLst>
            <pc:docMk/>
            <pc:sldMk cId="2513767588" sldId="2731"/>
            <ac:spMk id="8" creationId="{C5954B99-1662-FBF7-4220-B18BE0433C16}"/>
          </ac:spMkLst>
        </pc:spChg>
      </pc:sldChg>
      <pc:sldChg chg="modSp mod ord modNotesTx">
        <pc:chgData name="Zimmermann Fiona" userId="95119e45-33db-49ed-9c0d-d18137993e63" providerId="ADAL" clId="{7C74F106-3A1F-4E71-B1A9-0EDD47B19ECD}" dt="2023-04-06T08:43:44.339" v="7984"/>
        <pc:sldMkLst>
          <pc:docMk/>
          <pc:sldMk cId="4148191195" sldId="2734"/>
        </pc:sldMkLst>
        <pc:spChg chg="mod">
          <ac:chgData name="Zimmermann Fiona" userId="95119e45-33db-49ed-9c0d-d18137993e63" providerId="ADAL" clId="{7C74F106-3A1F-4E71-B1A9-0EDD47B19ECD}" dt="2023-04-05T12:51:56.614" v="4259" actId="790"/>
          <ac:spMkLst>
            <pc:docMk/>
            <pc:sldMk cId="4148191195" sldId="2734"/>
            <ac:spMk id="2" creationId="{2467E161-F56E-4742-9BF8-F461F6FF77FD}"/>
          </ac:spMkLst>
        </pc:spChg>
        <pc:spChg chg="mod">
          <ac:chgData name="Zimmermann Fiona" userId="95119e45-33db-49ed-9c0d-d18137993e63" providerId="ADAL" clId="{7C74F106-3A1F-4E71-B1A9-0EDD47B19ECD}" dt="2023-03-21T14:23:40.270" v="192" actId="20577"/>
          <ac:spMkLst>
            <pc:docMk/>
            <pc:sldMk cId="4148191195" sldId="2734"/>
            <ac:spMk id="12" creationId="{6A3E5852-708F-1583-1AA2-C8EC11904EFA}"/>
          </ac:spMkLst>
        </pc:spChg>
      </pc:sldChg>
      <pc:sldChg chg="del ord">
        <pc:chgData name="Zimmermann Fiona" userId="95119e45-33db-49ed-9c0d-d18137993e63" providerId="ADAL" clId="{7C74F106-3A1F-4E71-B1A9-0EDD47B19ECD}" dt="2023-03-27T07:59:56.035" v="2961" actId="47"/>
        <pc:sldMkLst>
          <pc:docMk/>
          <pc:sldMk cId="1790186288" sldId="2735"/>
        </pc:sldMkLst>
      </pc:sldChg>
      <pc:sldChg chg="modSp mod">
        <pc:chgData name="Zimmermann Fiona" userId="95119e45-33db-49ed-9c0d-d18137993e63" providerId="ADAL" clId="{7C74F106-3A1F-4E71-B1A9-0EDD47B19ECD}" dt="2023-04-06T08:14:59.138" v="7910" actId="2"/>
        <pc:sldMkLst>
          <pc:docMk/>
          <pc:sldMk cId="4007237016" sldId="2736"/>
        </pc:sldMkLst>
        <pc:spChg chg="mod">
          <ac:chgData name="Zimmermann Fiona" userId="95119e45-33db-49ed-9c0d-d18137993e63" providerId="ADAL" clId="{7C74F106-3A1F-4E71-B1A9-0EDD47B19ECD}" dt="2023-04-06T08:14:53.210" v="7906" actId="2"/>
          <ac:spMkLst>
            <pc:docMk/>
            <pc:sldMk cId="4007237016" sldId="2736"/>
            <ac:spMk id="4" creationId="{6CB68B36-D2DB-987D-D6FE-E37CF3595236}"/>
          </ac:spMkLst>
        </pc:spChg>
        <pc:spChg chg="mod">
          <ac:chgData name="Zimmermann Fiona" userId="95119e45-33db-49ed-9c0d-d18137993e63" providerId="ADAL" clId="{7C74F106-3A1F-4E71-B1A9-0EDD47B19ECD}" dt="2023-04-06T08:14:55.781" v="7907" actId="2"/>
          <ac:spMkLst>
            <pc:docMk/>
            <pc:sldMk cId="4007237016" sldId="2736"/>
            <ac:spMk id="5" creationId="{2F2F25C1-B279-AB75-216A-719671EF5B2B}"/>
          </ac:spMkLst>
        </pc:spChg>
        <pc:spChg chg="mod">
          <ac:chgData name="Zimmermann Fiona" userId="95119e45-33db-49ed-9c0d-d18137993e63" providerId="ADAL" clId="{7C74F106-3A1F-4E71-B1A9-0EDD47B19ECD}" dt="2023-04-06T08:14:57.429" v="7908" actId="2"/>
          <ac:spMkLst>
            <pc:docMk/>
            <pc:sldMk cId="4007237016" sldId="2736"/>
            <ac:spMk id="12" creationId="{ED82E1D0-4874-939E-780C-CE609B17F6F8}"/>
          </ac:spMkLst>
        </pc:spChg>
        <pc:spChg chg="mod">
          <ac:chgData name="Zimmermann Fiona" userId="95119e45-33db-49ed-9c0d-d18137993e63" providerId="ADAL" clId="{7C74F106-3A1F-4E71-B1A9-0EDD47B19ECD}" dt="2023-04-06T08:14:59.138" v="7910" actId="2"/>
          <ac:spMkLst>
            <pc:docMk/>
            <pc:sldMk cId="4007237016" sldId="2736"/>
            <ac:spMk id="28" creationId="{8B7DF693-0EA4-E871-01D5-B2EA8FB5D279}"/>
          </ac:spMkLst>
        </pc:spChg>
      </pc:sldChg>
      <pc:sldChg chg="modSp mod modCm modNotesTx">
        <pc:chgData name="Zimmermann Fiona" userId="95119e45-33db-49ed-9c0d-d18137993e63" providerId="ADAL" clId="{7C74F106-3A1F-4E71-B1A9-0EDD47B19ECD}" dt="2023-04-06T08:56:19.087" v="8031" actId="20577"/>
        <pc:sldMkLst>
          <pc:docMk/>
          <pc:sldMk cId="2316476693" sldId="2737"/>
        </pc:sldMkLst>
        <pc:spChg chg="mod">
          <ac:chgData name="Zimmermann Fiona" userId="95119e45-33db-49ed-9c0d-d18137993e63" providerId="ADAL" clId="{7C74F106-3A1F-4E71-B1A9-0EDD47B19ECD}" dt="2023-03-28T08:15:15.507" v="3257" actId="20577"/>
          <ac:spMkLst>
            <pc:docMk/>
            <pc:sldMk cId="2316476693" sldId="2737"/>
            <ac:spMk id="2" creationId="{E21BFB2D-D49E-FE31-EE8D-D5B7683589DD}"/>
          </ac:spMkLst>
        </pc:spChg>
        <pc:spChg chg="mod">
          <ac:chgData name="Zimmermann Fiona" userId="95119e45-33db-49ed-9c0d-d18137993e63" providerId="ADAL" clId="{7C74F106-3A1F-4E71-B1A9-0EDD47B19ECD}" dt="2023-04-05T13:07:01.730" v="5257" actId="790"/>
          <ac:spMkLst>
            <pc:docMk/>
            <pc:sldMk cId="2316476693" sldId="2737"/>
            <ac:spMk id="4" creationId="{6CB68B36-D2DB-987D-D6FE-E37CF3595236}"/>
          </ac:spMkLst>
        </pc:spChg>
        <pc:extLst>
          <p:ext xmlns:p="http://schemas.openxmlformats.org/presentationml/2006/main" uri="{D6D511B9-2390-475A-947B-AFAB55BFBCF1}">
            <pc226:cmChg xmlns:pc226="http://schemas.microsoft.com/office/powerpoint/2022/06/main/command" chg="mod">
              <pc226:chgData name="Zimmermann Fiona" userId="95119e45-33db-49ed-9c0d-d18137993e63" providerId="ADAL" clId="{7C74F106-3A1F-4E71-B1A9-0EDD47B19ECD}" dt="2023-03-28T08:15:15.507" v="3257" actId="20577"/>
              <pc2:cmMkLst xmlns:pc2="http://schemas.microsoft.com/office/powerpoint/2019/9/main/command">
                <pc:docMk/>
                <pc:sldMk cId="2316476693" sldId="2737"/>
                <pc2:cmMk id="{D1A316D6-DCA6-4CAD-9C9A-B0D1543BDC1F}"/>
              </pc2:cmMkLst>
            </pc226:cmChg>
          </p:ext>
        </pc:extLst>
      </pc:sldChg>
      <pc:sldChg chg="modSp add del mod ord modNotesTx">
        <pc:chgData name="Zimmermann Fiona" userId="95119e45-33db-49ed-9c0d-d18137993e63" providerId="ADAL" clId="{7C74F106-3A1F-4E71-B1A9-0EDD47B19ECD}" dt="2023-04-06T08:15:32.656" v="7952" actId="2"/>
        <pc:sldMkLst>
          <pc:docMk/>
          <pc:sldMk cId="3624880740" sldId="2739"/>
        </pc:sldMkLst>
        <pc:spChg chg="mod">
          <ac:chgData name="Zimmermann Fiona" userId="95119e45-33db-49ed-9c0d-d18137993e63" providerId="ADAL" clId="{7C74F106-3A1F-4E71-B1A9-0EDD47B19ECD}" dt="2023-04-06T08:15:32.656" v="7952" actId="2"/>
          <ac:spMkLst>
            <pc:docMk/>
            <pc:sldMk cId="3624880740" sldId="2739"/>
            <ac:spMk id="4" creationId="{6CB68B36-D2DB-987D-D6FE-E37CF3595236}"/>
          </ac:spMkLst>
        </pc:spChg>
        <pc:spChg chg="mod">
          <ac:chgData name="Zimmermann Fiona" userId="95119e45-33db-49ed-9c0d-d18137993e63" providerId="ADAL" clId="{7C74F106-3A1F-4E71-B1A9-0EDD47B19ECD}" dt="2023-03-28T08:10:41.662" v="3207" actId="27636"/>
          <ac:spMkLst>
            <pc:docMk/>
            <pc:sldMk cId="3624880740" sldId="2739"/>
            <ac:spMk id="14" creationId="{85408433-4C41-26E6-145A-B909A803E5D0}"/>
          </ac:spMkLst>
        </pc:spChg>
      </pc:sldChg>
      <pc:sldChg chg="addSp delSp modSp mod">
        <pc:chgData name="Zimmermann Fiona" userId="95119e45-33db-49ed-9c0d-d18137993e63" providerId="ADAL" clId="{7C74F106-3A1F-4E71-B1A9-0EDD47B19ECD}" dt="2023-03-27T07:57:39.052" v="2960" actId="1076"/>
        <pc:sldMkLst>
          <pc:docMk/>
          <pc:sldMk cId="866970607" sldId="2740"/>
        </pc:sldMkLst>
        <pc:spChg chg="add mod">
          <ac:chgData name="Zimmermann Fiona" userId="95119e45-33db-49ed-9c0d-d18137993e63" providerId="ADAL" clId="{7C74F106-3A1F-4E71-B1A9-0EDD47B19ECD}" dt="2023-03-27T07:57:39.052" v="2960" actId="1076"/>
          <ac:spMkLst>
            <pc:docMk/>
            <pc:sldMk cId="866970607" sldId="2740"/>
            <ac:spMk id="11" creationId="{645C0FB1-E62B-0D94-5F74-0DDC6AED9830}"/>
          </ac:spMkLst>
        </pc:spChg>
        <pc:picChg chg="add del">
          <ac:chgData name="Zimmermann Fiona" userId="95119e45-33db-49ed-9c0d-d18137993e63" providerId="ADAL" clId="{7C74F106-3A1F-4E71-B1A9-0EDD47B19ECD}" dt="2023-03-27T07:56:22.756" v="2956" actId="478"/>
          <ac:picMkLst>
            <pc:docMk/>
            <pc:sldMk cId="866970607" sldId="2740"/>
            <ac:picMk id="5" creationId="{3C15D98F-CBD7-9BE5-B009-A8E1B6C284D7}"/>
          </ac:picMkLst>
        </pc:picChg>
        <pc:picChg chg="add del">
          <ac:chgData name="Zimmermann Fiona" userId="95119e45-33db-49ed-9c0d-d18137993e63" providerId="ADAL" clId="{7C74F106-3A1F-4E71-B1A9-0EDD47B19ECD}" dt="2023-03-27T07:57:15.818" v="2958" actId="478"/>
          <ac:picMkLst>
            <pc:docMk/>
            <pc:sldMk cId="866970607" sldId="2740"/>
            <ac:picMk id="9" creationId="{B79B2953-876B-3B0F-9BB5-014633BC2BA3}"/>
          </ac:picMkLst>
        </pc:picChg>
      </pc:sldChg>
      <pc:sldChg chg="addSp delSp modSp mod ord modNotesTx">
        <pc:chgData name="Zimmermann Fiona" userId="95119e45-33db-49ed-9c0d-d18137993e63" providerId="ADAL" clId="{7C74F106-3A1F-4E71-B1A9-0EDD47B19ECD}" dt="2023-04-05T12:39:50.909" v="3940" actId="790"/>
        <pc:sldMkLst>
          <pc:docMk/>
          <pc:sldMk cId="2245522072" sldId="2741"/>
        </pc:sldMkLst>
        <pc:spChg chg="add del mod">
          <ac:chgData name="Zimmermann Fiona" userId="95119e45-33db-49ed-9c0d-d18137993e63" providerId="ADAL" clId="{7C74F106-3A1F-4E71-B1A9-0EDD47B19ECD}" dt="2023-03-27T07:13:14.244" v="1952"/>
          <ac:spMkLst>
            <pc:docMk/>
            <pc:sldMk cId="2245522072" sldId="2741"/>
            <ac:spMk id="2" creationId="{22D0B038-A693-853A-F013-32AF7D7F7748}"/>
          </ac:spMkLst>
        </pc:spChg>
        <pc:spChg chg="mod">
          <ac:chgData name="Zimmermann Fiona" userId="95119e45-33db-49ed-9c0d-d18137993e63" providerId="ADAL" clId="{7C74F106-3A1F-4E71-B1A9-0EDD47B19ECD}" dt="2023-04-05T12:38:39.983" v="3892" actId="790"/>
          <ac:spMkLst>
            <pc:docMk/>
            <pc:sldMk cId="2245522072" sldId="2741"/>
            <ac:spMk id="4" creationId="{6CB68B36-D2DB-987D-D6FE-E37CF3595236}"/>
          </ac:spMkLst>
        </pc:spChg>
      </pc:sldChg>
      <pc:sldChg chg="modSp mod modNotesTx">
        <pc:chgData name="Zimmermann Fiona" userId="95119e45-33db-49ed-9c0d-d18137993e63" providerId="ADAL" clId="{7C74F106-3A1F-4E71-B1A9-0EDD47B19ECD}" dt="2023-03-28T08:22:30.015" v="3628"/>
        <pc:sldMkLst>
          <pc:docMk/>
          <pc:sldMk cId="1706630085" sldId="2742"/>
        </pc:sldMkLst>
        <pc:spChg chg="mod">
          <ac:chgData name="Zimmermann Fiona" userId="95119e45-33db-49ed-9c0d-d18137993e63" providerId="ADAL" clId="{7C74F106-3A1F-4E71-B1A9-0EDD47B19ECD}" dt="2023-03-28T07:52:06.837" v="3054" actId="20577"/>
          <ac:spMkLst>
            <pc:docMk/>
            <pc:sldMk cId="1706630085" sldId="2742"/>
            <ac:spMk id="2" creationId="{F5B119CC-C631-00FC-E894-787C29B1E68C}"/>
          </ac:spMkLst>
        </pc:spChg>
      </pc:sldChg>
      <pc:sldChg chg="modSp mod modNotesTx">
        <pc:chgData name="Zimmermann Fiona" userId="95119e45-33db-49ed-9c0d-d18137993e63" providerId="ADAL" clId="{7C74F106-3A1F-4E71-B1A9-0EDD47B19ECD}" dt="2023-04-06T08:15:30.287" v="7949" actId="2"/>
        <pc:sldMkLst>
          <pc:docMk/>
          <pc:sldMk cId="1340082148" sldId="2743"/>
        </pc:sldMkLst>
        <pc:spChg chg="mod">
          <ac:chgData name="Zimmermann Fiona" userId="95119e45-33db-49ed-9c0d-d18137993e63" providerId="ADAL" clId="{7C74F106-3A1F-4E71-B1A9-0EDD47B19ECD}" dt="2023-04-06T08:15:30.287" v="7949" actId="2"/>
          <ac:spMkLst>
            <pc:docMk/>
            <pc:sldMk cId="1340082148" sldId="2743"/>
            <ac:spMk id="2" creationId="{C881959E-AAA8-4C4E-A1AD-4EDBEEAC7C65}"/>
          </ac:spMkLst>
        </pc:spChg>
      </pc:sldChg>
      <pc:sldChg chg="modSp mod ord modNotesTx">
        <pc:chgData name="Zimmermann Fiona" userId="95119e45-33db-49ed-9c0d-d18137993e63" providerId="ADAL" clId="{7C74F106-3A1F-4E71-B1A9-0EDD47B19ECD}" dt="2023-04-06T08:14:19.744" v="7824" actId="2"/>
        <pc:sldMkLst>
          <pc:docMk/>
          <pc:sldMk cId="2632283761" sldId="2744"/>
        </pc:sldMkLst>
        <pc:spChg chg="mod">
          <ac:chgData name="Zimmermann Fiona" userId="95119e45-33db-49ed-9c0d-d18137993e63" providerId="ADAL" clId="{7C74F106-3A1F-4E71-B1A9-0EDD47B19ECD}" dt="2023-04-05T13:29:23.014" v="6451" actId="20577"/>
          <ac:spMkLst>
            <pc:docMk/>
            <pc:sldMk cId="2632283761" sldId="2744"/>
            <ac:spMk id="4" creationId="{6CB68B36-D2DB-987D-D6FE-E37CF3595236}"/>
          </ac:spMkLst>
        </pc:spChg>
        <pc:spChg chg="mod">
          <ac:chgData name="Zimmermann Fiona" userId="95119e45-33db-49ed-9c0d-d18137993e63" providerId="ADAL" clId="{7C74F106-3A1F-4E71-B1A9-0EDD47B19ECD}" dt="2023-04-06T08:14:17.804" v="7822" actId="2"/>
          <ac:spMkLst>
            <pc:docMk/>
            <pc:sldMk cId="2632283761" sldId="2744"/>
            <ac:spMk id="12" creationId="{33C06EEF-DB9A-E228-2430-C743348C1FAC}"/>
          </ac:spMkLst>
        </pc:spChg>
      </pc:sldChg>
      <pc:sldChg chg="modNotesTx">
        <pc:chgData name="Zimmermann Fiona" userId="95119e45-33db-49ed-9c0d-d18137993e63" providerId="ADAL" clId="{7C74F106-3A1F-4E71-B1A9-0EDD47B19ECD}" dt="2023-04-06T08:15:01.584" v="7914" actId="2"/>
        <pc:sldMkLst>
          <pc:docMk/>
          <pc:sldMk cId="3982746103" sldId="2784"/>
        </pc:sldMkLst>
      </pc:sldChg>
      <pc:sldChg chg="modSp mod modNotesTx">
        <pc:chgData name="Zimmermann Fiona" userId="95119e45-33db-49ed-9c0d-d18137993e63" providerId="ADAL" clId="{7C74F106-3A1F-4E71-B1A9-0EDD47B19ECD}" dt="2023-04-06T08:15:03.267" v="7917" actId="2"/>
        <pc:sldMkLst>
          <pc:docMk/>
          <pc:sldMk cId="2496261722" sldId="2795"/>
        </pc:sldMkLst>
        <pc:spChg chg="mod">
          <ac:chgData name="Zimmermann Fiona" userId="95119e45-33db-49ed-9c0d-d18137993e63" providerId="ADAL" clId="{7C74F106-3A1F-4E71-B1A9-0EDD47B19ECD}" dt="2023-04-06T08:15:03.016" v="7916" actId="2"/>
          <ac:spMkLst>
            <pc:docMk/>
            <pc:sldMk cId="2496261722" sldId="2795"/>
            <ac:spMk id="2" creationId="{2467E161-F56E-4742-9BF8-F461F6FF77FD}"/>
          </ac:spMkLst>
        </pc:spChg>
        <pc:spChg chg="mod">
          <ac:chgData name="Zimmermann Fiona" userId="95119e45-33db-49ed-9c0d-d18137993e63" providerId="ADAL" clId="{7C74F106-3A1F-4E71-B1A9-0EDD47B19ECD}" dt="2023-04-06T08:15:03.267" v="7917" actId="2"/>
          <ac:spMkLst>
            <pc:docMk/>
            <pc:sldMk cId="2496261722" sldId="2795"/>
            <ac:spMk id="5" creationId="{7F00FC15-611E-3B22-CC4C-FC92131C370E}"/>
          </ac:spMkLst>
        </pc:spChg>
      </pc:sldChg>
      <pc:sldChg chg="modSp mod delCm modCm modNotesTx">
        <pc:chgData name="Zimmermann Fiona" userId="95119e45-33db-49ed-9c0d-d18137993e63" providerId="ADAL" clId="{7C74F106-3A1F-4E71-B1A9-0EDD47B19ECD}" dt="2023-04-06T08:27:37.578" v="7975" actId="20577"/>
        <pc:sldMkLst>
          <pc:docMk/>
          <pc:sldMk cId="1457965796" sldId="2798"/>
        </pc:sldMkLst>
        <pc:spChg chg="mod">
          <ac:chgData name="Zimmermann Fiona" userId="95119e45-33db-49ed-9c0d-d18137993e63" providerId="ADAL" clId="{7C74F106-3A1F-4E71-B1A9-0EDD47B19ECD}" dt="2023-04-06T08:27:37.578" v="7975" actId="20577"/>
          <ac:spMkLst>
            <pc:docMk/>
            <pc:sldMk cId="1457965796" sldId="2798"/>
            <ac:spMk id="2" creationId="{2467E161-F56E-4742-9BF8-F461F6FF77FD}"/>
          </ac:spMkLst>
        </pc:spChg>
        <pc:extLst>
          <p:ext xmlns:p="http://schemas.openxmlformats.org/presentationml/2006/main" uri="{D6D511B9-2390-475A-947B-AFAB55BFBCF1}">
            <pc226:cmChg xmlns:pc226="http://schemas.microsoft.com/office/powerpoint/2022/06/main/command" chg="del">
              <pc226:chgData name="Zimmermann Fiona" userId="95119e45-33db-49ed-9c0d-d18137993e63" providerId="ADAL" clId="{7C74F106-3A1F-4E71-B1A9-0EDD47B19ECD}" dt="2023-04-06T08:27:22.220" v="7973"/>
              <pc2:cmMkLst xmlns:pc2="http://schemas.microsoft.com/office/powerpoint/2019/9/main/command">
                <pc:docMk/>
                <pc:sldMk cId="1457965796" sldId="2798"/>
                <pc2:cmMk id="{74915E75-49A3-4E1C-8B50-AEF8E6AFBCB4}"/>
              </pc2:cmMkLst>
              <pc226:cmRplyChg chg="add">
                <pc226:chgData name="Zimmermann Fiona" userId="95119e45-33db-49ed-9c0d-d18137993e63" providerId="ADAL" clId="{7C74F106-3A1F-4E71-B1A9-0EDD47B19ECD}" dt="2023-04-06T07:22:23.704" v="7654"/>
                <pc2:cmRplyMkLst xmlns:pc2="http://schemas.microsoft.com/office/powerpoint/2019/9/main/command">
                  <pc:docMk/>
                  <pc:sldMk cId="1457965796" sldId="2798"/>
                  <pc2:cmMk id="{74915E75-49A3-4E1C-8B50-AEF8E6AFBCB4}"/>
                  <pc2:cmRplyMk id="{C126D4E8-EED1-4332-AC72-0DC8C90552F0}"/>
                </pc2:cmRplyMkLst>
              </pc226:cmRplyChg>
            </pc226:cmChg>
          </p:ext>
        </pc:extLst>
      </pc:sldChg>
      <pc:sldChg chg="modSp mod delCm modCm modNotesTx">
        <pc:chgData name="Zimmermann Fiona" userId="95119e45-33db-49ed-9c0d-d18137993e63" providerId="ADAL" clId="{7C74F106-3A1F-4E71-B1A9-0EDD47B19ECD}" dt="2023-04-06T08:13:10.505" v="7794"/>
        <pc:sldMkLst>
          <pc:docMk/>
          <pc:sldMk cId="595933043" sldId="2799"/>
        </pc:sldMkLst>
        <pc:spChg chg="mod">
          <ac:chgData name="Zimmermann Fiona" userId="95119e45-33db-49ed-9c0d-d18137993e63" providerId="ADAL" clId="{7C74F106-3A1F-4E71-B1A9-0EDD47B19ECD}" dt="2023-04-05T12:36:35.935" v="3885" actId="790"/>
          <ac:spMkLst>
            <pc:docMk/>
            <pc:sldMk cId="595933043" sldId="2799"/>
            <ac:spMk id="6" creationId="{1712065F-6F46-BE60-B3C5-12039F8B91D7}"/>
          </ac:spMkLst>
        </pc:spChg>
        <pc:spChg chg="mod">
          <ac:chgData name="Zimmermann Fiona" userId="95119e45-33db-49ed-9c0d-d18137993e63" providerId="ADAL" clId="{7C74F106-3A1F-4E71-B1A9-0EDD47B19ECD}" dt="2023-04-05T12:36:44.523" v="3886" actId="790"/>
          <ac:spMkLst>
            <pc:docMk/>
            <pc:sldMk cId="595933043" sldId="2799"/>
            <ac:spMk id="12" creationId="{A6A8F8B2-2104-86E1-0AEE-9897BE52217D}"/>
          </ac:spMkLst>
        </pc:spChg>
        <pc:spChg chg="mod">
          <ac:chgData name="Zimmermann Fiona" userId="95119e45-33db-49ed-9c0d-d18137993e63" providerId="ADAL" clId="{7C74F106-3A1F-4E71-B1A9-0EDD47B19ECD}" dt="2023-04-05T12:36:44.523" v="3886" actId="790"/>
          <ac:spMkLst>
            <pc:docMk/>
            <pc:sldMk cId="595933043" sldId="2799"/>
            <ac:spMk id="13" creationId="{A12ACD1D-A410-AED8-26D0-5D1F43AA8490}"/>
          </ac:spMkLst>
        </pc:spChg>
        <pc:spChg chg="mod">
          <ac:chgData name="Zimmermann Fiona" userId="95119e45-33db-49ed-9c0d-d18137993e63" providerId="ADAL" clId="{7C74F106-3A1F-4E71-B1A9-0EDD47B19ECD}" dt="2023-04-05T12:36:44.523" v="3886" actId="790"/>
          <ac:spMkLst>
            <pc:docMk/>
            <pc:sldMk cId="595933043" sldId="2799"/>
            <ac:spMk id="14" creationId="{B6CDB5FC-2D59-B102-35CA-83A6CB92EF93}"/>
          </ac:spMkLst>
        </pc:spChg>
        <pc:spChg chg="mod">
          <ac:chgData name="Zimmermann Fiona" userId="95119e45-33db-49ed-9c0d-d18137993e63" providerId="ADAL" clId="{7C74F106-3A1F-4E71-B1A9-0EDD47B19ECD}" dt="2023-04-05T12:36:44.523" v="3886" actId="790"/>
          <ac:spMkLst>
            <pc:docMk/>
            <pc:sldMk cId="595933043" sldId="2799"/>
            <ac:spMk id="15" creationId="{35A4D407-043D-C78C-F298-D0F480B48ADC}"/>
          </ac:spMkLst>
        </pc:spChg>
        <pc:spChg chg="mod">
          <ac:chgData name="Zimmermann Fiona" userId="95119e45-33db-49ed-9c0d-d18137993e63" providerId="ADAL" clId="{7C74F106-3A1F-4E71-B1A9-0EDD47B19ECD}" dt="2023-04-05T12:36:44.523" v="3886" actId="790"/>
          <ac:spMkLst>
            <pc:docMk/>
            <pc:sldMk cId="595933043" sldId="2799"/>
            <ac:spMk id="16" creationId="{D7F8BA71-2EBD-311E-BFD4-C578B4A3B2A1}"/>
          </ac:spMkLst>
        </pc:spChg>
        <pc:extLst>
          <p:ext xmlns:p="http://schemas.openxmlformats.org/presentationml/2006/main" uri="{D6D511B9-2390-475A-947B-AFAB55BFBCF1}">
            <pc226:cmChg xmlns:pc226="http://schemas.microsoft.com/office/powerpoint/2022/06/main/command" chg="del">
              <pc226:chgData name="Zimmermann Fiona" userId="95119e45-33db-49ed-9c0d-d18137993e63" providerId="ADAL" clId="{7C74F106-3A1F-4E71-B1A9-0EDD47B19ECD}" dt="2023-04-06T08:13:10.505" v="7794"/>
              <pc2:cmMkLst xmlns:pc2="http://schemas.microsoft.com/office/powerpoint/2019/9/main/command">
                <pc:docMk/>
                <pc:sldMk cId="595933043" sldId="2799"/>
                <pc2:cmMk id="{C44BDBEC-D110-4BF6-A8C2-C725553D3587}"/>
              </pc2:cmMkLst>
              <pc226:cmRplyChg chg="add mod">
                <pc226:chgData name="Zimmermann Fiona" userId="95119e45-33db-49ed-9c0d-d18137993e63" providerId="ADAL" clId="{7C74F106-3A1F-4E71-B1A9-0EDD47B19ECD}" dt="2023-04-06T07:23:28.406" v="7672"/>
                <pc2:cmRplyMkLst xmlns:pc2="http://schemas.microsoft.com/office/powerpoint/2019/9/main/command">
                  <pc:docMk/>
                  <pc:sldMk cId="595933043" sldId="2799"/>
                  <pc2:cmMk id="{C44BDBEC-D110-4BF6-A8C2-C725553D3587}"/>
                  <pc2:cmRplyMk id="{AD438D28-15D3-4C07-BF33-A28480ECD4EB}"/>
                </pc2:cmRplyMkLst>
              </pc226:cmRplyChg>
            </pc226:cmChg>
          </p:ext>
        </pc:extLst>
      </pc:sldChg>
      <pc:sldChg chg="modSp mod modNotesTx">
        <pc:chgData name="Zimmermann Fiona" userId="95119e45-33db-49ed-9c0d-d18137993e63" providerId="ADAL" clId="{7C74F106-3A1F-4E71-B1A9-0EDD47B19ECD}" dt="2023-04-06T08:15:03.917" v="7918" actId="2"/>
        <pc:sldMkLst>
          <pc:docMk/>
          <pc:sldMk cId="200441404" sldId="2808"/>
        </pc:sldMkLst>
        <pc:spChg chg="mod">
          <ac:chgData name="Zimmermann Fiona" userId="95119e45-33db-49ed-9c0d-d18137993e63" providerId="ADAL" clId="{7C74F106-3A1F-4E71-B1A9-0EDD47B19ECD}" dt="2023-04-05T12:37:57.765" v="3890" actId="790"/>
          <ac:spMkLst>
            <pc:docMk/>
            <pc:sldMk cId="200441404" sldId="2808"/>
            <ac:spMk id="2" creationId="{2467E161-F56E-4742-9BF8-F461F6FF77FD}"/>
          </ac:spMkLst>
        </pc:spChg>
        <pc:spChg chg="mod">
          <ac:chgData name="Zimmermann Fiona" userId="95119e45-33db-49ed-9c0d-d18137993e63" providerId="ADAL" clId="{7C74F106-3A1F-4E71-B1A9-0EDD47B19ECD}" dt="2023-04-06T07:22:34.728" v="7655" actId="313"/>
          <ac:spMkLst>
            <pc:docMk/>
            <pc:sldMk cId="200441404" sldId="2808"/>
            <ac:spMk id="6" creationId="{14B3C2C1-F43F-B9AE-7FE6-F58E91C024AF}"/>
          </ac:spMkLst>
        </pc:spChg>
        <pc:spChg chg="mod">
          <ac:chgData name="Zimmermann Fiona" userId="95119e45-33db-49ed-9c0d-d18137993e63" providerId="ADAL" clId="{7C74F106-3A1F-4E71-B1A9-0EDD47B19ECD}" dt="2023-04-05T12:38:09.139" v="3891" actId="790"/>
          <ac:spMkLst>
            <pc:docMk/>
            <pc:sldMk cId="200441404" sldId="2808"/>
            <ac:spMk id="8" creationId="{12A24090-82A0-F2BA-1CF1-9C7F414F133B}"/>
          </ac:spMkLst>
        </pc:spChg>
        <pc:spChg chg="mod">
          <ac:chgData name="Zimmermann Fiona" userId="95119e45-33db-49ed-9c0d-d18137993e63" providerId="ADAL" clId="{7C74F106-3A1F-4E71-B1A9-0EDD47B19ECD}" dt="2023-04-05T12:38:09.139" v="3891" actId="790"/>
          <ac:spMkLst>
            <pc:docMk/>
            <pc:sldMk cId="200441404" sldId="2808"/>
            <ac:spMk id="9" creationId="{DA13086B-25EC-F400-27B2-E8A23C35753D}"/>
          </ac:spMkLst>
        </pc:spChg>
        <pc:spChg chg="mod">
          <ac:chgData name="Zimmermann Fiona" userId="95119e45-33db-49ed-9c0d-d18137993e63" providerId="ADAL" clId="{7C74F106-3A1F-4E71-B1A9-0EDD47B19ECD}" dt="2023-04-05T12:38:09.139" v="3891" actId="790"/>
          <ac:spMkLst>
            <pc:docMk/>
            <pc:sldMk cId="200441404" sldId="2808"/>
            <ac:spMk id="10" creationId="{E02FD7FB-EE07-0C48-66C2-E37C8B83C933}"/>
          </ac:spMkLst>
        </pc:spChg>
        <pc:spChg chg="mod">
          <ac:chgData name="Zimmermann Fiona" userId="95119e45-33db-49ed-9c0d-d18137993e63" providerId="ADAL" clId="{7C74F106-3A1F-4E71-B1A9-0EDD47B19ECD}" dt="2023-04-05T12:38:09.139" v="3891" actId="790"/>
          <ac:spMkLst>
            <pc:docMk/>
            <pc:sldMk cId="200441404" sldId="2808"/>
            <ac:spMk id="11" creationId="{EF384ADF-1767-F198-44BD-9853880C3333}"/>
          </ac:spMkLst>
        </pc:spChg>
        <pc:spChg chg="mod">
          <ac:chgData name="Zimmermann Fiona" userId="95119e45-33db-49ed-9c0d-d18137993e63" providerId="ADAL" clId="{7C74F106-3A1F-4E71-B1A9-0EDD47B19ECD}" dt="2023-04-05T12:38:09.139" v="3891" actId="790"/>
          <ac:spMkLst>
            <pc:docMk/>
            <pc:sldMk cId="200441404" sldId="2808"/>
            <ac:spMk id="12" creationId="{8CC128C6-E236-6C5B-8388-2F896D71B575}"/>
          </ac:spMkLst>
        </pc:spChg>
      </pc:sldChg>
      <pc:sldChg chg="modSp mod modNotesTx">
        <pc:chgData name="Zimmermann Fiona" userId="95119e45-33db-49ed-9c0d-d18137993e63" providerId="ADAL" clId="{7C74F106-3A1F-4E71-B1A9-0EDD47B19ECD}" dt="2023-04-05T12:35:58.748" v="3877" actId="790"/>
        <pc:sldMkLst>
          <pc:docMk/>
          <pc:sldMk cId="195251810" sldId="2813"/>
        </pc:sldMkLst>
        <pc:spChg chg="mod">
          <ac:chgData name="Zimmermann Fiona" userId="95119e45-33db-49ed-9c0d-d18137993e63" providerId="ADAL" clId="{7C74F106-3A1F-4E71-B1A9-0EDD47B19ECD}" dt="2023-04-05T12:35:58.748" v="3877" actId="790"/>
          <ac:spMkLst>
            <pc:docMk/>
            <pc:sldMk cId="195251810" sldId="2813"/>
            <ac:spMk id="2" creationId="{2467E161-F56E-4742-9BF8-F461F6FF77FD}"/>
          </ac:spMkLst>
        </pc:spChg>
        <pc:spChg chg="mod">
          <ac:chgData name="Zimmermann Fiona" userId="95119e45-33db-49ed-9c0d-d18137993e63" providerId="ADAL" clId="{7C74F106-3A1F-4E71-B1A9-0EDD47B19ECD}" dt="2023-04-05T12:35:48.984" v="3876" actId="790"/>
          <ac:spMkLst>
            <pc:docMk/>
            <pc:sldMk cId="195251810" sldId="2813"/>
            <ac:spMk id="6" creationId="{1712065F-6F46-BE60-B3C5-12039F8B91D7}"/>
          </ac:spMkLst>
        </pc:spChg>
      </pc:sldChg>
      <pc:sldChg chg="modSp mod modNotesTx">
        <pc:chgData name="Zimmermann Fiona" userId="95119e45-33db-49ed-9c0d-d18137993e63" providerId="ADAL" clId="{7C74F106-3A1F-4E71-B1A9-0EDD47B19ECD}" dt="2023-04-06T08:15:04.657" v="7919" actId="2"/>
        <pc:sldMkLst>
          <pc:docMk/>
          <pc:sldMk cId="2037373603" sldId="2814"/>
        </pc:sldMkLst>
        <pc:spChg chg="mod">
          <ac:chgData name="Zimmermann Fiona" userId="95119e45-33db-49ed-9c0d-d18137993e63" providerId="ADAL" clId="{7C74F106-3A1F-4E71-B1A9-0EDD47B19ECD}" dt="2023-04-05T12:34:49.590" v="3874" actId="790"/>
          <ac:spMkLst>
            <pc:docMk/>
            <pc:sldMk cId="2037373603" sldId="2814"/>
            <ac:spMk id="2" creationId="{2467E161-F56E-4742-9BF8-F461F6FF77FD}"/>
          </ac:spMkLst>
        </pc:spChg>
        <pc:spChg chg="mod">
          <ac:chgData name="Zimmermann Fiona" userId="95119e45-33db-49ed-9c0d-d18137993e63" providerId="ADAL" clId="{7C74F106-3A1F-4E71-B1A9-0EDD47B19ECD}" dt="2023-04-05T12:34:12.766" v="3871" actId="790"/>
          <ac:spMkLst>
            <pc:docMk/>
            <pc:sldMk cId="2037373603" sldId="2814"/>
            <ac:spMk id="6" creationId="{1712065F-6F46-BE60-B3C5-12039F8B91D7}"/>
          </ac:spMkLst>
        </pc:spChg>
        <pc:spChg chg="mod">
          <ac:chgData name="Zimmermann Fiona" userId="95119e45-33db-49ed-9c0d-d18137993e63" providerId="ADAL" clId="{7C74F106-3A1F-4E71-B1A9-0EDD47B19ECD}" dt="2023-04-05T12:35:06.956" v="3875" actId="790"/>
          <ac:spMkLst>
            <pc:docMk/>
            <pc:sldMk cId="2037373603" sldId="2814"/>
            <ac:spMk id="12" creationId="{A6A8F8B2-2104-86E1-0AEE-9897BE52217D}"/>
          </ac:spMkLst>
        </pc:spChg>
        <pc:spChg chg="mod">
          <ac:chgData name="Zimmermann Fiona" userId="95119e45-33db-49ed-9c0d-d18137993e63" providerId="ADAL" clId="{7C74F106-3A1F-4E71-B1A9-0EDD47B19ECD}" dt="2023-04-05T12:35:06.956" v="3875" actId="790"/>
          <ac:spMkLst>
            <pc:docMk/>
            <pc:sldMk cId="2037373603" sldId="2814"/>
            <ac:spMk id="13" creationId="{A12ACD1D-A410-AED8-26D0-5D1F43AA8490}"/>
          </ac:spMkLst>
        </pc:spChg>
        <pc:spChg chg="mod">
          <ac:chgData name="Zimmermann Fiona" userId="95119e45-33db-49ed-9c0d-d18137993e63" providerId="ADAL" clId="{7C74F106-3A1F-4E71-B1A9-0EDD47B19ECD}" dt="2023-04-05T12:35:06.956" v="3875" actId="790"/>
          <ac:spMkLst>
            <pc:docMk/>
            <pc:sldMk cId="2037373603" sldId="2814"/>
            <ac:spMk id="14" creationId="{B6CDB5FC-2D59-B102-35CA-83A6CB92EF93}"/>
          </ac:spMkLst>
        </pc:spChg>
        <pc:spChg chg="mod">
          <ac:chgData name="Zimmermann Fiona" userId="95119e45-33db-49ed-9c0d-d18137993e63" providerId="ADAL" clId="{7C74F106-3A1F-4E71-B1A9-0EDD47B19ECD}" dt="2023-04-05T12:35:06.956" v="3875" actId="790"/>
          <ac:spMkLst>
            <pc:docMk/>
            <pc:sldMk cId="2037373603" sldId="2814"/>
            <ac:spMk id="15" creationId="{35A4D407-043D-C78C-F298-D0F480B48ADC}"/>
          </ac:spMkLst>
        </pc:spChg>
        <pc:spChg chg="mod">
          <ac:chgData name="Zimmermann Fiona" userId="95119e45-33db-49ed-9c0d-d18137993e63" providerId="ADAL" clId="{7C74F106-3A1F-4E71-B1A9-0EDD47B19ECD}" dt="2023-04-05T12:35:06.956" v="3875" actId="790"/>
          <ac:spMkLst>
            <pc:docMk/>
            <pc:sldMk cId="2037373603" sldId="2814"/>
            <ac:spMk id="16" creationId="{D7F8BA71-2EBD-311E-BFD4-C578B4A3B2A1}"/>
          </ac:spMkLst>
        </pc:spChg>
      </pc:sldChg>
      <pc:sldChg chg="modSp mod modNotesTx">
        <pc:chgData name="Zimmermann Fiona" userId="95119e45-33db-49ed-9c0d-d18137993e63" providerId="ADAL" clId="{7C74F106-3A1F-4E71-B1A9-0EDD47B19ECD}" dt="2023-04-06T08:15:05.365" v="7920" actId="2"/>
        <pc:sldMkLst>
          <pc:docMk/>
          <pc:sldMk cId="442174192" sldId="2815"/>
        </pc:sldMkLst>
        <pc:spChg chg="mod">
          <ac:chgData name="Zimmermann Fiona" userId="95119e45-33db-49ed-9c0d-d18137993e63" providerId="ADAL" clId="{7C74F106-3A1F-4E71-B1A9-0EDD47B19ECD}" dt="2023-04-05T12:37:33.381" v="3888" actId="790"/>
          <ac:spMkLst>
            <pc:docMk/>
            <pc:sldMk cId="442174192" sldId="2815"/>
            <ac:spMk id="2" creationId="{2467E161-F56E-4742-9BF8-F461F6FF77FD}"/>
          </ac:spMkLst>
        </pc:spChg>
        <pc:spChg chg="mod">
          <ac:chgData name="Zimmermann Fiona" userId="95119e45-33db-49ed-9c0d-d18137993e63" providerId="ADAL" clId="{7C74F106-3A1F-4E71-B1A9-0EDD47B19ECD}" dt="2023-04-05T12:37:21.010" v="3887" actId="790"/>
          <ac:spMkLst>
            <pc:docMk/>
            <pc:sldMk cId="442174192" sldId="2815"/>
            <ac:spMk id="6" creationId="{1712065F-6F46-BE60-B3C5-12039F8B91D7}"/>
          </ac:spMkLst>
        </pc:spChg>
      </pc:sldChg>
      <pc:sldChg chg="del">
        <pc:chgData name="Zimmermann Fiona" userId="95119e45-33db-49ed-9c0d-d18137993e63" providerId="ADAL" clId="{7C74F106-3A1F-4E71-B1A9-0EDD47B19ECD}" dt="2023-03-28T08:25:49.316" v="3651" actId="47"/>
        <pc:sldMkLst>
          <pc:docMk/>
          <pc:sldMk cId="2297758164" sldId="2816"/>
        </pc:sldMkLst>
      </pc:sldChg>
      <pc:sldChg chg="modSp mod ord modNotesTx">
        <pc:chgData name="Zimmermann Fiona" userId="95119e45-33db-49ed-9c0d-d18137993e63" providerId="ADAL" clId="{7C74F106-3A1F-4E71-B1A9-0EDD47B19ECD}" dt="2023-04-05T13:00:45.181" v="4772" actId="20577"/>
        <pc:sldMkLst>
          <pc:docMk/>
          <pc:sldMk cId="2377516750" sldId="2817"/>
        </pc:sldMkLst>
        <pc:spChg chg="mod">
          <ac:chgData name="Zimmermann Fiona" userId="95119e45-33db-49ed-9c0d-d18137993e63" providerId="ADAL" clId="{7C74F106-3A1F-4E71-B1A9-0EDD47B19ECD}" dt="2023-03-28T08:09:22.044" v="3110" actId="20577"/>
          <ac:spMkLst>
            <pc:docMk/>
            <pc:sldMk cId="2377516750" sldId="2817"/>
            <ac:spMk id="2" creationId="{2467E161-F56E-4742-9BF8-F461F6FF77FD}"/>
          </ac:spMkLst>
        </pc:spChg>
        <pc:spChg chg="mod">
          <ac:chgData name="Zimmermann Fiona" userId="95119e45-33db-49ed-9c0d-d18137993e63" providerId="ADAL" clId="{7C74F106-3A1F-4E71-B1A9-0EDD47B19ECD}" dt="2023-03-28T08:11:43.723" v="3221" actId="1076"/>
          <ac:spMkLst>
            <pc:docMk/>
            <pc:sldMk cId="2377516750" sldId="2817"/>
            <ac:spMk id="7" creationId="{97C62DEC-4CEF-C4B3-ACA3-8E5EAE6DFF43}"/>
          </ac:spMkLst>
        </pc:spChg>
      </pc:sldChg>
      <pc:sldChg chg="add del">
        <pc:chgData name="Zimmermann Fiona" userId="95119e45-33db-49ed-9c0d-d18137993e63" providerId="ADAL" clId="{7C74F106-3A1F-4E71-B1A9-0EDD47B19ECD}" dt="2023-03-28T08:21:21.019" v="3626" actId="47"/>
        <pc:sldMkLst>
          <pc:docMk/>
          <pc:sldMk cId="1292742947" sldId="2819"/>
        </pc:sldMkLst>
      </pc:sldChg>
      <pc:sldChg chg="del">
        <pc:chgData name="Zimmermann Fiona" userId="95119e45-33db-49ed-9c0d-d18137993e63" providerId="ADAL" clId="{7C74F106-3A1F-4E71-B1A9-0EDD47B19ECD}" dt="2023-03-21T14:27:25.110" v="519" actId="47"/>
        <pc:sldMkLst>
          <pc:docMk/>
          <pc:sldMk cId="1205688594" sldId="2820"/>
        </pc:sldMkLst>
      </pc:sldChg>
      <pc:sldChg chg="del">
        <pc:chgData name="Zimmermann Fiona" userId="95119e45-33db-49ed-9c0d-d18137993e63" providerId="ADAL" clId="{7C74F106-3A1F-4E71-B1A9-0EDD47B19ECD}" dt="2023-03-21T14:27:23.682" v="518" actId="47"/>
        <pc:sldMkLst>
          <pc:docMk/>
          <pc:sldMk cId="4291424739" sldId="2821"/>
        </pc:sldMkLst>
      </pc:sldChg>
      <pc:sldChg chg="del">
        <pc:chgData name="Zimmermann Fiona" userId="95119e45-33db-49ed-9c0d-d18137993e63" providerId="ADAL" clId="{7C74F106-3A1F-4E71-B1A9-0EDD47B19ECD}" dt="2023-03-21T14:27:22.114" v="517" actId="47"/>
        <pc:sldMkLst>
          <pc:docMk/>
          <pc:sldMk cId="4063037541" sldId="2822"/>
        </pc:sldMkLst>
      </pc:sldChg>
      <pc:sldChg chg="del">
        <pc:chgData name="Zimmermann Fiona" userId="95119e45-33db-49ed-9c0d-d18137993e63" providerId="ADAL" clId="{7C74F106-3A1F-4E71-B1A9-0EDD47B19ECD}" dt="2023-03-21T14:27:21.136" v="516" actId="47"/>
        <pc:sldMkLst>
          <pc:docMk/>
          <pc:sldMk cId="3474287832" sldId="2823"/>
        </pc:sldMkLst>
      </pc:sldChg>
      <pc:sldChg chg="modNotesTx">
        <pc:chgData name="Zimmermann Fiona" userId="95119e45-33db-49ed-9c0d-d18137993e63" providerId="ADAL" clId="{7C74F106-3A1F-4E71-B1A9-0EDD47B19ECD}" dt="2023-04-05T12:43:10.823" v="4055" actId="20577"/>
        <pc:sldMkLst>
          <pc:docMk/>
          <pc:sldMk cId="2087267621" sldId="2824"/>
        </pc:sldMkLst>
      </pc:sldChg>
      <pc:sldChg chg="delSp modSp mod ord delAnim delCm modCm modNotesTx">
        <pc:chgData name="Zimmermann Fiona" userId="95119e45-33db-49ed-9c0d-d18137993e63" providerId="ADAL" clId="{7C74F106-3A1F-4E71-B1A9-0EDD47B19ECD}" dt="2023-04-06T09:32:48.686" v="8063" actId="1076"/>
        <pc:sldMkLst>
          <pc:docMk/>
          <pc:sldMk cId="3489342053" sldId="2825"/>
        </pc:sldMkLst>
        <pc:spChg chg="mod">
          <ac:chgData name="Zimmermann Fiona" userId="95119e45-33db-49ed-9c0d-d18137993e63" providerId="ADAL" clId="{7C74F106-3A1F-4E71-B1A9-0EDD47B19ECD}" dt="2023-04-06T08:15:34.742" v="7957" actId="2"/>
          <ac:spMkLst>
            <pc:docMk/>
            <pc:sldMk cId="3489342053" sldId="2825"/>
            <ac:spMk id="16" creationId="{B10DB706-1389-CA59-840F-5265E7768A4F}"/>
          </ac:spMkLst>
        </pc:spChg>
        <pc:spChg chg="mod">
          <ac:chgData name="Zimmermann Fiona" userId="95119e45-33db-49ed-9c0d-d18137993e63" providerId="ADAL" clId="{7C74F106-3A1F-4E71-B1A9-0EDD47B19ECD}" dt="2023-04-06T08:15:35.363" v="7958" actId="2"/>
          <ac:spMkLst>
            <pc:docMk/>
            <pc:sldMk cId="3489342053" sldId="2825"/>
            <ac:spMk id="20" creationId="{7ED90938-7982-DB11-8E6F-EA2F48EBA3FE}"/>
          </ac:spMkLst>
        </pc:spChg>
        <pc:spChg chg="mod">
          <ac:chgData name="Zimmermann Fiona" userId="95119e45-33db-49ed-9c0d-d18137993e63" providerId="ADAL" clId="{7C74F106-3A1F-4E71-B1A9-0EDD47B19ECD}" dt="2023-04-06T08:15:36.402" v="7960" actId="2"/>
          <ac:spMkLst>
            <pc:docMk/>
            <pc:sldMk cId="3489342053" sldId="2825"/>
            <ac:spMk id="28" creationId="{049DD055-ED7A-E7EB-6559-205BA1059577}"/>
          </ac:spMkLst>
        </pc:spChg>
        <pc:spChg chg="mod">
          <ac:chgData name="Zimmermann Fiona" userId="95119e45-33db-49ed-9c0d-d18137993e63" providerId="ADAL" clId="{7C74F106-3A1F-4E71-B1A9-0EDD47B19ECD}" dt="2023-04-06T08:15:36.811" v="7962" actId="2"/>
          <ac:spMkLst>
            <pc:docMk/>
            <pc:sldMk cId="3489342053" sldId="2825"/>
            <ac:spMk id="32" creationId="{B64A2576-2C60-E78B-4E0D-C9A8CA322FBC}"/>
          </ac:spMkLst>
        </pc:spChg>
        <pc:spChg chg="mod">
          <ac:chgData name="Zimmermann Fiona" userId="95119e45-33db-49ed-9c0d-d18137993e63" providerId="ADAL" clId="{7C74F106-3A1F-4E71-B1A9-0EDD47B19ECD}" dt="2023-04-06T08:15:37.513" v="7964" actId="2"/>
          <ac:spMkLst>
            <pc:docMk/>
            <pc:sldMk cId="3489342053" sldId="2825"/>
            <ac:spMk id="38" creationId="{5F2F01B0-0576-8A3C-12D3-DEDEC151112A}"/>
          </ac:spMkLst>
        </pc:spChg>
        <pc:picChg chg="mod">
          <ac:chgData name="Zimmermann Fiona" userId="95119e45-33db-49ed-9c0d-d18137993e63" providerId="ADAL" clId="{7C74F106-3A1F-4E71-B1A9-0EDD47B19ECD}" dt="2023-04-06T09:32:48.686" v="8063" actId="1076"/>
          <ac:picMkLst>
            <pc:docMk/>
            <pc:sldMk cId="3489342053" sldId="2825"/>
            <ac:picMk id="5" creationId="{6BA33FBA-A683-1F6C-65FD-5E419C886CED}"/>
          </ac:picMkLst>
        </pc:picChg>
        <pc:picChg chg="del mod">
          <ac:chgData name="Zimmermann Fiona" userId="95119e45-33db-49ed-9c0d-d18137993e63" providerId="ADAL" clId="{7C74F106-3A1F-4E71-B1A9-0EDD47B19ECD}" dt="2023-04-06T09:31:50.068" v="8058" actId="21"/>
          <ac:picMkLst>
            <pc:docMk/>
            <pc:sldMk cId="3489342053" sldId="2825"/>
            <ac:picMk id="6" creationId="{A49B93A1-D128-D44F-4E51-CAFF0F4D788D}"/>
          </ac:picMkLst>
        </pc:picChg>
        <pc:picChg chg="mod">
          <ac:chgData name="Zimmermann Fiona" userId="95119e45-33db-49ed-9c0d-d18137993e63" providerId="ADAL" clId="{7C74F106-3A1F-4E71-B1A9-0EDD47B19ECD}" dt="2023-04-06T09:32:47.014" v="8062" actId="1076"/>
          <ac:picMkLst>
            <pc:docMk/>
            <pc:sldMk cId="3489342053" sldId="2825"/>
            <ac:picMk id="15" creationId="{9DE37836-93F1-0A4C-F466-B041D427B240}"/>
          </ac:picMkLst>
        </pc:picChg>
        <pc:extLst>
          <p:ext xmlns:p="http://schemas.openxmlformats.org/presentationml/2006/main" uri="{D6D511B9-2390-475A-947B-AFAB55BFBCF1}">
            <pc226:cmChg xmlns:pc226="http://schemas.microsoft.com/office/powerpoint/2022/06/main/command" chg="del">
              <pc226:chgData name="Zimmermann Fiona" userId="95119e45-33db-49ed-9c0d-d18137993e63" providerId="ADAL" clId="{7C74F106-3A1F-4E71-B1A9-0EDD47B19ECD}" dt="2023-04-06T08:13:35.666" v="7798"/>
              <pc2:cmMkLst xmlns:pc2="http://schemas.microsoft.com/office/powerpoint/2019/9/main/command">
                <pc:docMk/>
                <pc:sldMk cId="3489342053" sldId="2825"/>
                <pc2:cmMk id="{F7D03949-FCEB-48BA-B1D8-093C445325A6}"/>
              </pc2:cmMkLst>
            </pc226:cmChg>
            <pc226:cmChg xmlns:pc226="http://schemas.microsoft.com/office/powerpoint/2022/06/main/command" chg="">
              <pc226:chgData name="Zimmermann Fiona" userId="95119e45-33db-49ed-9c0d-d18137993e63" providerId="ADAL" clId="{7C74F106-3A1F-4E71-B1A9-0EDD47B19ECD}" dt="2023-03-21T14:19:51.273" v="2"/>
              <pc2:cmMkLst xmlns:pc2="http://schemas.microsoft.com/office/powerpoint/2019/9/main/command">
                <pc:docMk/>
                <pc:sldMk cId="3489342053" sldId="2825"/>
                <pc2:cmMk id="{0E6D21BE-D423-4A15-8FD1-F8DCAD257908}"/>
              </pc2:cmMkLst>
              <pc226:cmRplyChg chg="add">
                <pc226:chgData name="Zimmermann Fiona" userId="95119e45-33db-49ed-9c0d-d18137993e63" providerId="ADAL" clId="{7C74F106-3A1F-4E71-B1A9-0EDD47B19ECD}" dt="2023-03-21T14:19:51.273" v="2"/>
                <pc2:cmRplyMkLst xmlns:pc2="http://schemas.microsoft.com/office/powerpoint/2019/9/main/command">
                  <pc:docMk/>
                  <pc:sldMk cId="3489342053" sldId="2825"/>
                  <pc2:cmMk id="{0E6D21BE-D423-4A15-8FD1-F8DCAD257908}"/>
                  <pc2:cmRplyMk id="{77D0B286-6806-443A-8663-5506007B1BA5}"/>
                </pc2:cmRplyMkLst>
              </pc226:cmRplyChg>
            </pc226:cmChg>
          </p:ext>
        </pc:extLst>
      </pc:sldChg>
      <pc:sldChg chg="modSp mod modNotesTx">
        <pc:chgData name="Zimmermann Fiona" userId="95119e45-33db-49ed-9c0d-d18137993e63" providerId="ADAL" clId="{7C74F106-3A1F-4E71-B1A9-0EDD47B19ECD}" dt="2023-04-06T08:14:14.895" v="7812" actId="2"/>
        <pc:sldMkLst>
          <pc:docMk/>
          <pc:sldMk cId="1682297504" sldId="2826"/>
        </pc:sldMkLst>
        <pc:spChg chg="mod">
          <ac:chgData name="Zimmermann Fiona" userId="95119e45-33db-49ed-9c0d-d18137993e63" providerId="ADAL" clId="{7C74F106-3A1F-4E71-B1A9-0EDD47B19ECD}" dt="2023-04-06T08:14:14.895" v="7812" actId="2"/>
          <ac:spMkLst>
            <pc:docMk/>
            <pc:sldMk cId="1682297504" sldId="2826"/>
            <ac:spMk id="2" creationId="{6F4D22A4-BF16-2E3D-5463-F83330B0EFE0}"/>
          </ac:spMkLst>
        </pc:spChg>
        <pc:spChg chg="mod">
          <ac:chgData name="Zimmermann Fiona" userId="95119e45-33db-49ed-9c0d-d18137993e63" providerId="ADAL" clId="{7C74F106-3A1F-4E71-B1A9-0EDD47B19ECD}" dt="2023-03-21T14:39:13.566" v="742" actId="20577"/>
          <ac:spMkLst>
            <pc:docMk/>
            <pc:sldMk cId="1682297504" sldId="2826"/>
            <ac:spMk id="6" creationId="{F811687D-A2C5-2C9F-32FB-5EC42A5DF64E}"/>
          </ac:spMkLst>
        </pc:spChg>
      </pc:sldChg>
      <pc:sldChg chg="del">
        <pc:chgData name="Zimmermann Fiona" userId="95119e45-33db-49ed-9c0d-d18137993e63" providerId="ADAL" clId="{7C74F106-3A1F-4E71-B1A9-0EDD47B19ECD}" dt="2023-03-28T08:28:20.317" v="3652" actId="47"/>
        <pc:sldMkLst>
          <pc:docMk/>
          <pc:sldMk cId="1915265884" sldId="2827"/>
        </pc:sldMkLst>
      </pc:sldChg>
      <pc:sldChg chg="del ord">
        <pc:chgData name="Zimmermann Fiona" userId="95119e45-33db-49ed-9c0d-d18137993e63" providerId="ADAL" clId="{7C74F106-3A1F-4E71-B1A9-0EDD47B19ECD}" dt="2023-03-28T08:28:25.049" v="3653" actId="47"/>
        <pc:sldMkLst>
          <pc:docMk/>
          <pc:sldMk cId="1903039931" sldId="2829"/>
        </pc:sldMkLst>
      </pc:sldChg>
      <pc:sldChg chg="addSp delSp modSp mod ord delCm modCm modNotesTx">
        <pc:chgData name="Zimmermann Fiona" userId="95119e45-33db-49ed-9c0d-d18137993e63" providerId="ADAL" clId="{7C74F106-3A1F-4E71-B1A9-0EDD47B19ECD}" dt="2023-04-06T09:28:47.940" v="8055" actId="113"/>
        <pc:sldMkLst>
          <pc:docMk/>
          <pc:sldMk cId="1239219821" sldId="2830"/>
        </pc:sldMkLst>
        <pc:spChg chg="mod">
          <ac:chgData name="Zimmermann Fiona" userId="95119e45-33db-49ed-9c0d-d18137993e63" providerId="ADAL" clId="{7C74F106-3A1F-4E71-B1A9-0EDD47B19ECD}" dt="2023-03-28T08:21:51.155" v="3627" actId="21"/>
          <ac:spMkLst>
            <pc:docMk/>
            <pc:sldMk cId="1239219821" sldId="2830"/>
            <ac:spMk id="4" creationId="{60482C76-929B-E477-C2B3-458AECB2701F}"/>
          </ac:spMkLst>
        </pc:spChg>
        <pc:spChg chg="add mod">
          <ac:chgData name="Zimmermann Fiona" userId="95119e45-33db-49ed-9c0d-d18137993e63" providerId="ADAL" clId="{7C74F106-3A1F-4E71-B1A9-0EDD47B19ECD}" dt="2023-04-06T09:28:47.940" v="8055" actId="113"/>
          <ac:spMkLst>
            <pc:docMk/>
            <pc:sldMk cId="1239219821" sldId="2830"/>
            <ac:spMk id="6" creationId="{5B91BCC9-3862-FD47-0946-3F661ECF506A}"/>
          </ac:spMkLst>
        </pc:spChg>
        <pc:picChg chg="add del mod">
          <ac:chgData name="Zimmermann Fiona" userId="95119e45-33db-49ed-9c0d-d18137993e63" providerId="ADAL" clId="{7C74F106-3A1F-4E71-B1A9-0EDD47B19ECD}" dt="2023-04-06T07:31:35.641" v="7791" actId="478"/>
          <ac:picMkLst>
            <pc:docMk/>
            <pc:sldMk cId="1239219821" sldId="2830"/>
            <ac:picMk id="8" creationId="{7EED3D73-2192-5559-F3F1-17E30E17E7E2}"/>
          </ac:picMkLst>
        </pc:picChg>
        <pc:extLst>
          <p:ext xmlns:p="http://schemas.openxmlformats.org/presentationml/2006/main" uri="{D6D511B9-2390-475A-947B-AFAB55BFBCF1}">
            <pc226:cmChg xmlns:pc226="http://schemas.microsoft.com/office/powerpoint/2022/06/main/command" chg="del">
              <pc226:chgData name="Zimmermann Fiona" userId="95119e45-33db-49ed-9c0d-d18137993e63" providerId="ADAL" clId="{7C74F106-3A1F-4E71-B1A9-0EDD47B19ECD}" dt="2023-04-06T08:13:30.422" v="7797"/>
              <pc2:cmMkLst xmlns:pc2="http://schemas.microsoft.com/office/powerpoint/2019/9/main/command">
                <pc:docMk/>
                <pc:sldMk cId="1239219821" sldId="2830"/>
                <pc2:cmMk id="{E7604B10-2DC8-4EC9-94B5-D089F78E0815}"/>
              </pc2:cmMkLst>
              <pc226:cmRplyChg chg="add">
                <pc226:chgData name="Zimmermann Fiona" userId="95119e45-33db-49ed-9c0d-d18137993e63" providerId="ADAL" clId="{7C74F106-3A1F-4E71-B1A9-0EDD47B19ECD}" dt="2023-04-06T07:32:06.079" v="7792"/>
                <pc2:cmRplyMkLst xmlns:pc2="http://schemas.microsoft.com/office/powerpoint/2019/9/main/command">
                  <pc:docMk/>
                  <pc:sldMk cId="1239219821" sldId="2830"/>
                  <pc2:cmMk id="{E7604B10-2DC8-4EC9-94B5-D089F78E0815}"/>
                  <pc2:cmRplyMk id="{E547490E-067C-4F20-820C-50234AE7A787}"/>
                </pc2:cmRplyMkLst>
              </pc226:cmRplyChg>
            </pc226:cmChg>
          </p:ext>
        </pc:extLst>
      </pc:sldChg>
      <pc:sldChg chg="addSp modSp mod ord modNotesTx">
        <pc:chgData name="Zimmermann Fiona" userId="95119e45-33db-49ed-9c0d-d18137993e63" providerId="ADAL" clId="{7C74F106-3A1F-4E71-B1A9-0EDD47B19ECD}" dt="2023-04-05T12:44:49.068" v="4106" actId="20577"/>
        <pc:sldMkLst>
          <pc:docMk/>
          <pc:sldMk cId="1513287419" sldId="2832"/>
        </pc:sldMkLst>
        <pc:spChg chg="add mod">
          <ac:chgData name="Zimmermann Fiona" userId="95119e45-33db-49ed-9c0d-d18137993e63" providerId="ADAL" clId="{7C74F106-3A1F-4E71-B1A9-0EDD47B19ECD}" dt="2023-03-27T07:33:10.075" v="2040" actId="1076"/>
          <ac:spMkLst>
            <pc:docMk/>
            <pc:sldMk cId="1513287419" sldId="2832"/>
            <ac:spMk id="3" creationId="{9037A18B-7CE2-855C-80DB-0226DAE790C2}"/>
          </ac:spMkLst>
        </pc:spChg>
      </pc:sldChg>
      <pc:sldChg chg="delSp mod ord delAnim modNotesTx">
        <pc:chgData name="Zimmermann Fiona" userId="95119e45-33db-49ed-9c0d-d18137993e63" providerId="ADAL" clId="{7C74F106-3A1F-4E71-B1A9-0EDD47B19ECD}" dt="2023-04-06T08:42:20.489" v="7982" actId="21"/>
        <pc:sldMkLst>
          <pc:docMk/>
          <pc:sldMk cId="536034275" sldId="2834"/>
        </pc:sldMkLst>
        <pc:picChg chg="del">
          <ac:chgData name="Zimmermann Fiona" userId="95119e45-33db-49ed-9c0d-d18137993e63" providerId="ADAL" clId="{7C74F106-3A1F-4E71-B1A9-0EDD47B19ECD}" dt="2023-04-06T08:42:20.489" v="7982" actId="21"/>
          <ac:picMkLst>
            <pc:docMk/>
            <pc:sldMk cId="536034275" sldId="2834"/>
            <ac:picMk id="2" creationId="{6E8D19BD-5BF4-0CCA-A5E7-8C7546750434}"/>
          </ac:picMkLst>
        </pc:picChg>
      </pc:sldChg>
      <pc:sldChg chg="modSp mod ord modShow delCm modCm modNotesTx">
        <pc:chgData name="Zimmermann Fiona" userId="95119e45-33db-49ed-9c0d-d18137993e63" providerId="ADAL" clId="{7C74F106-3A1F-4E71-B1A9-0EDD47B19ECD}" dt="2023-04-06T08:36:09.017" v="7981" actId="1076"/>
        <pc:sldMkLst>
          <pc:docMk/>
          <pc:sldMk cId="1239265005" sldId="2836"/>
        </pc:sldMkLst>
        <pc:spChg chg="mod">
          <ac:chgData name="Zimmermann Fiona" userId="95119e45-33db-49ed-9c0d-d18137993e63" providerId="ADAL" clId="{7C74F106-3A1F-4E71-B1A9-0EDD47B19ECD}" dt="2023-04-06T08:15:22.213" v="7929" actId="2"/>
          <ac:spMkLst>
            <pc:docMk/>
            <pc:sldMk cId="1239265005" sldId="2836"/>
            <ac:spMk id="5" creationId="{C3BEC618-F88D-C947-D823-7AE327165B68}"/>
          </ac:spMkLst>
        </pc:spChg>
        <pc:picChg chg="mod">
          <ac:chgData name="Zimmermann Fiona" userId="95119e45-33db-49ed-9c0d-d18137993e63" providerId="ADAL" clId="{7C74F106-3A1F-4E71-B1A9-0EDD47B19ECD}" dt="2023-04-06T08:36:09.017" v="7981" actId="1076"/>
          <ac:picMkLst>
            <pc:docMk/>
            <pc:sldMk cId="1239265005" sldId="2836"/>
            <ac:picMk id="3" creationId="{0BA4626F-BDAD-5696-419F-DBE9DEAE6AD0}"/>
          </ac:picMkLst>
        </pc:picChg>
        <pc:picChg chg="mod">
          <ac:chgData name="Zimmermann Fiona" userId="95119e45-33db-49ed-9c0d-d18137993e63" providerId="ADAL" clId="{7C74F106-3A1F-4E71-B1A9-0EDD47B19ECD}" dt="2023-03-27T06:50:35.705" v="1131" actId="1076"/>
          <ac:picMkLst>
            <pc:docMk/>
            <pc:sldMk cId="1239265005" sldId="2836"/>
            <ac:picMk id="4" creationId="{5328C13A-8695-B353-1403-82FF7EBD3389}"/>
          </ac:picMkLst>
        </pc:picChg>
        <pc:picChg chg="mod">
          <ac:chgData name="Zimmermann Fiona" userId="95119e45-33db-49ed-9c0d-d18137993e63" providerId="ADAL" clId="{7C74F106-3A1F-4E71-B1A9-0EDD47B19ECD}" dt="2023-04-06T08:36:07.350" v="7980" actId="1076"/>
          <ac:picMkLst>
            <pc:docMk/>
            <pc:sldMk cId="1239265005" sldId="2836"/>
            <ac:picMk id="7" creationId="{43D89611-AC9E-03ED-D8D9-499CECC52999}"/>
          </ac:picMkLst>
        </pc:picChg>
        <pc:extLst>
          <p:ext xmlns:p="http://schemas.openxmlformats.org/presentationml/2006/main" uri="{D6D511B9-2390-475A-947B-AFAB55BFBCF1}">
            <pc226:cmChg xmlns:pc226="http://schemas.microsoft.com/office/powerpoint/2022/06/main/command" chg="del">
              <pc226:chgData name="Zimmermann Fiona" userId="95119e45-33db-49ed-9c0d-d18137993e63" providerId="ADAL" clId="{7C74F106-3A1F-4E71-B1A9-0EDD47B19ECD}" dt="2023-04-06T08:13:16.357" v="7795"/>
              <pc2:cmMkLst xmlns:pc2="http://schemas.microsoft.com/office/powerpoint/2019/9/main/command">
                <pc:docMk/>
                <pc:sldMk cId="1239265005" sldId="2836"/>
                <pc2:cmMk id="{36C3C25E-A1E8-486F-BAEE-032464165B30}"/>
              </pc2:cmMkLst>
              <pc226:cmRplyChg chg="add">
                <pc226:chgData name="Zimmermann Fiona" userId="95119e45-33db-49ed-9c0d-d18137993e63" providerId="ADAL" clId="{7C74F106-3A1F-4E71-B1A9-0EDD47B19ECD}" dt="2023-04-06T07:30:05.075" v="7785"/>
                <pc2:cmRplyMkLst xmlns:pc2="http://schemas.microsoft.com/office/powerpoint/2019/9/main/command">
                  <pc:docMk/>
                  <pc:sldMk cId="1239265005" sldId="2836"/>
                  <pc2:cmMk id="{36C3C25E-A1E8-486F-BAEE-032464165B30}"/>
                  <pc2:cmRplyMk id="{6C593401-534A-4900-8423-C56C0ADA1948}"/>
                </pc2:cmRplyMkLst>
              </pc226:cmRplyChg>
            </pc226:cmChg>
          </p:ext>
        </pc:extLst>
      </pc:sldChg>
      <pc:sldChg chg="modSp mod ord delCm modNotesTx">
        <pc:chgData name="Zimmermann Fiona" userId="95119e45-33db-49ed-9c0d-d18137993e63" providerId="ADAL" clId="{7C74F106-3A1F-4E71-B1A9-0EDD47B19ECD}" dt="2023-04-06T08:15:25.671" v="7940" actId="2"/>
        <pc:sldMkLst>
          <pc:docMk/>
          <pc:sldMk cId="982763711" sldId="2837"/>
        </pc:sldMkLst>
        <pc:spChg chg="mod">
          <ac:chgData name="Zimmermann Fiona" userId="95119e45-33db-49ed-9c0d-d18137993e63" providerId="ADAL" clId="{7C74F106-3A1F-4E71-B1A9-0EDD47B19ECD}" dt="2023-04-06T08:15:25.671" v="7940" actId="2"/>
          <ac:spMkLst>
            <pc:docMk/>
            <pc:sldMk cId="982763711" sldId="2837"/>
            <ac:spMk id="5" creationId="{41204EAE-6F2F-A5A6-6D43-CD4F6AB4F6B1}"/>
          </ac:spMkLst>
        </pc:spChg>
        <pc:picChg chg="mod">
          <ac:chgData name="Zimmermann Fiona" userId="95119e45-33db-49ed-9c0d-d18137993e63" providerId="ADAL" clId="{7C74F106-3A1F-4E71-B1A9-0EDD47B19ECD}" dt="2023-03-21T14:38:47.720" v="707" actId="1076"/>
          <ac:picMkLst>
            <pc:docMk/>
            <pc:sldMk cId="982763711" sldId="2837"/>
            <ac:picMk id="1026" creationId="{CD5CAE6C-7B56-4371-CB36-BFDDA6E762DC}"/>
          </ac:picMkLst>
        </pc:picChg>
        <pc:extLst>
          <p:ext xmlns:p="http://schemas.openxmlformats.org/presentationml/2006/main" uri="{D6D511B9-2390-475A-947B-AFAB55BFBCF1}">
            <pc226:cmChg xmlns:pc226="http://schemas.microsoft.com/office/powerpoint/2022/06/main/command" chg="del">
              <pc226:chgData name="Zimmermann Fiona" userId="95119e45-33db-49ed-9c0d-d18137993e63" providerId="ADAL" clId="{7C74F106-3A1F-4E71-B1A9-0EDD47B19ECD}" dt="2023-04-06T08:13:20.385" v="7796"/>
              <pc2:cmMkLst xmlns:pc2="http://schemas.microsoft.com/office/powerpoint/2019/9/main/command">
                <pc:docMk/>
                <pc:sldMk cId="982763711" sldId="2837"/>
                <pc2:cmMk id="{69371CBD-56A9-48C1-9F2E-70F3FA8C2315}"/>
              </pc2:cmMkLst>
            </pc226:cmChg>
          </p:ext>
        </pc:extLst>
      </pc:sldChg>
      <pc:sldChg chg="add del ord">
        <pc:chgData name="Zimmermann Fiona" userId="95119e45-33db-49ed-9c0d-d18137993e63" providerId="ADAL" clId="{7C74F106-3A1F-4E71-B1A9-0EDD47B19ECD}" dt="2023-03-27T07:46:03.835" v="2950" actId="47"/>
        <pc:sldMkLst>
          <pc:docMk/>
          <pc:sldMk cId="110292883" sldId="2838"/>
        </pc:sldMkLst>
      </pc:sldChg>
      <pc:sldChg chg="modSp add del mod">
        <pc:chgData name="Zimmermann Fiona" userId="95119e45-33db-49ed-9c0d-d18137993e63" providerId="ADAL" clId="{7C74F106-3A1F-4E71-B1A9-0EDD47B19ECD}" dt="2023-03-27T07:46:36.811" v="2954" actId="47"/>
        <pc:sldMkLst>
          <pc:docMk/>
          <pc:sldMk cId="1645108205" sldId="2839"/>
        </pc:sldMkLst>
        <pc:spChg chg="mod">
          <ac:chgData name="Zimmermann Fiona" userId="95119e45-33db-49ed-9c0d-d18137993e63" providerId="ADAL" clId="{7C74F106-3A1F-4E71-B1A9-0EDD47B19ECD}" dt="2023-03-27T07:46:31.895" v="2953" actId="21"/>
          <ac:spMkLst>
            <pc:docMk/>
            <pc:sldMk cId="1645108205" sldId="2839"/>
            <ac:spMk id="14" creationId="{85408433-4C41-26E6-145A-B909A803E5D0}"/>
          </ac:spMkLst>
        </pc:spChg>
      </pc:sldChg>
      <pc:sldChg chg="modSp new mod">
        <pc:chgData name="Zimmermann Fiona" userId="95119e45-33db-49ed-9c0d-d18137993e63" providerId="ADAL" clId="{7C74F106-3A1F-4E71-B1A9-0EDD47B19ECD}" dt="2023-03-21T14:23:05.650" v="172" actId="20577"/>
        <pc:sldMkLst>
          <pc:docMk/>
          <pc:sldMk cId="4191074942" sldId="2840"/>
        </pc:sldMkLst>
        <pc:spChg chg="mod">
          <ac:chgData name="Zimmermann Fiona" userId="95119e45-33db-49ed-9c0d-d18137993e63" providerId="ADAL" clId="{7C74F106-3A1F-4E71-B1A9-0EDD47B19ECD}" dt="2023-03-21T14:23:05.650" v="172" actId="20577"/>
          <ac:spMkLst>
            <pc:docMk/>
            <pc:sldMk cId="4191074942" sldId="2840"/>
            <ac:spMk id="2" creationId="{1CCEF436-B418-96E1-520C-3A65DA79BC9C}"/>
          </ac:spMkLst>
        </pc:spChg>
      </pc:sldChg>
      <pc:sldChg chg="modSp mod ord modNotesTx">
        <pc:chgData name="Zimmermann Fiona" userId="95119e45-33db-49ed-9c0d-d18137993e63" providerId="ADAL" clId="{7C74F106-3A1F-4E71-B1A9-0EDD47B19ECD}" dt="2023-03-28T08:31:35.556" v="3717" actId="20577"/>
        <pc:sldMkLst>
          <pc:docMk/>
          <pc:sldMk cId="4237009984" sldId="2841"/>
        </pc:sldMkLst>
        <pc:spChg chg="mod">
          <ac:chgData name="Zimmermann Fiona" userId="95119e45-33db-49ed-9c0d-d18137993e63" providerId="ADAL" clId="{7C74F106-3A1F-4E71-B1A9-0EDD47B19ECD}" dt="2023-03-21T14:34:46.159" v="601" actId="20577"/>
          <ac:spMkLst>
            <pc:docMk/>
            <pc:sldMk cId="4237009984" sldId="2841"/>
            <ac:spMk id="2" creationId="{741EE2F6-70E5-0444-B5A7-7397179B992D}"/>
          </ac:spMkLst>
        </pc:spChg>
        <pc:spChg chg="mod">
          <ac:chgData name="Zimmermann Fiona" userId="95119e45-33db-49ed-9c0d-d18137993e63" providerId="ADAL" clId="{7C74F106-3A1F-4E71-B1A9-0EDD47B19ECD}" dt="2023-03-21T14:35:56.584" v="618" actId="20577"/>
          <ac:spMkLst>
            <pc:docMk/>
            <pc:sldMk cId="4237009984" sldId="2841"/>
            <ac:spMk id="3" creationId="{3354C717-B2F3-854C-B7AE-DDBF6B1204D4}"/>
          </ac:spMkLst>
        </pc:spChg>
      </pc:sldChg>
      <pc:sldChg chg="addSp delSp modSp new del mod">
        <pc:chgData name="Zimmermann Fiona" userId="95119e45-33db-49ed-9c0d-d18137993e63" providerId="ADAL" clId="{7C74F106-3A1F-4E71-B1A9-0EDD47B19ECD}" dt="2023-03-27T07:35:17.947" v="2132" actId="47"/>
        <pc:sldMkLst>
          <pc:docMk/>
          <pc:sldMk cId="387117408" sldId="2842"/>
        </pc:sldMkLst>
        <pc:spChg chg="mod">
          <ac:chgData name="Zimmermann Fiona" userId="95119e45-33db-49ed-9c0d-d18137993e63" providerId="ADAL" clId="{7C74F106-3A1F-4E71-B1A9-0EDD47B19ECD}" dt="2023-03-27T07:34:13.133" v="2126" actId="20577"/>
          <ac:spMkLst>
            <pc:docMk/>
            <pc:sldMk cId="387117408" sldId="2842"/>
            <ac:spMk id="2" creationId="{C39989B3-A5B8-E886-B429-9B42BA0FF654}"/>
          </ac:spMkLst>
        </pc:spChg>
        <pc:spChg chg="add del">
          <ac:chgData name="Zimmermann Fiona" userId="95119e45-33db-49ed-9c0d-d18137993e63" providerId="ADAL" clId="{7C74F106-3A1F-4E71-B1A9-0EDD47B19ECD}" dt="2023-03-27T07:35:03.024" v="2128" actId="478"/>
          <ac:spMkLst>
            <pc:docMk/>
            <pc:sldMk cId="387117408" sldId="2842"/>
            <ac:spMk id="5" creationId="{57872955-5846-9174-4EB3-65D3465AF3D1}"/>
          </ac:spMkLst>
        </pc:spChg>
      </pc:sldChg>
      <pc:sldChg chg="addSp delSp modSp new mod ord delAnim modNotesTx">
        <pc:chgData name="Zimmermann Fiona" userId="95119e45-33db-49ed-9c0d-d18137993e63" providerId="ADAL" clId="{7C74F106-3A1F-4E71-B1A9-0EDD47B19ECD}" dt="2023-04-06T09:25:20.996" v="8032" actId="478"/>
        <pc:sldMkLst>
          <pc:docMk/>
          <pc:sldMk cId="959370674" sldId="2843"/>
        </pc:sldMkLst>
        <pc:spChg chg="mod">
          <ac:chgData name="Zimmermann Fiona" userId="95119e45-33db-49ed-9c0d-d18137993e63" providerId="ADAL" clId="{7C74F106-3A1F-4E71-B1A9-0EDD47B19ECD}" dt="2023-03-28T07:41:31.529" v="3040" actId="20577"/>
          <ac:spMkLst>
            <pc:docMk/>
            <pc:sldMk cId="959370674" sldId="2843"/>
            <ac:spMk id="2" creationId="{918FB73B-1B29-53BE-06D9-1040ADF6D15D}"/>
          </ac:spMkLst>
        </pc:spChg>
        <pc:spChg chg="add del mod">
          <ac:chgData name="Zimmermann Fiona" userId="95119e45-33db-49ed-9c0d-d18137993e63" providerId="ADAL" clId="{7C74F106-3A1F-4E71-B1A9-0EDD47B19ECD}" dt="2023-03-27T07:35:25.692" v="2134" actId="21"/>
          <ac:spMkLst>
            <pc:docMk/>
            <pc:sldMk cId="959370674" sldId="2843"/>
            <ac:spMk id="4" creationId="{858A2D3C-6E4D-600A-ED11-B2DB15CBC02A}"/>
          </ac:spMkLst>
        </pc:spChg>
        <pc:picChg chg="del">
          <ac:chgData name="Zimmermann Fiona" userId="95119e45-33db-49ed-9c0d-d18137993e63" providerId="ADAL" clId="{7C74F106-3A1F-4E71-B1A9-0EDD47B19ECD}" dt="2023-04-06T09:25:20.996" v="8032" actId="478"/>
          <ac:picMkLst>
            <pc:docMk/>
            <pc:sldMk cId="959370674" sldId="2843"/>
            <ac:picMk id="5" creationId="{D16BC82A-1D04-F99A-6F22-287BAA69C656}"/>
          </ac:picMkLst>
        </pc:picChg>
      </pc:sldChg>
      <pc:sldChg chg="modSp add mod modNotesTx">
        <pc:chgData name="Zimmermann Fiona" userId="95119e45-33db-49ed-9c0d-d18137993e63" providerId="ADAL" clId="{7C74F106-3A1F-4E71-B1A9-0EDD47B19ECD}" dt="2023-04-06T08:14:12.538" v="7809" actId="2"/>
        <pc:sldMkLst>
          <pc:docMk/>
          <pc:sldMk cId="20842408" sldId="2844"/>
        </pc:sldMkLst>
        <pc:spChg chg="mod">
          <ac:chgData name="Zimmermann Fiona" userId="95119e45-33db-49ed-9c0d-d18137993e63" providerId="ADAL" clId="{7C74F106-3A1F-4E71-B1A9-0EDD47B19ECD}" dt="2023-03-28T08:30:53.925" v="3665" actId="20577"/>
          <ac:spMkLst>
            <pc:docMk/>
            <pc:sldMk cId="20842408" sldId="2844"/>
            <ac:spMk id="2" creationId="{F4A1644B-90F7-C745-903B-D808C071CFEB}"/>
          </ac:spMkLst>
        </pc:spChg>
      </pc:sldChg>
      <pc:sldChg chg="new del ord modNotesTx">
        <pc:chgData name="Zimmermann Fiona" userId="95119e45-33db-49ed-9c0d-d18137993e63" providerId="ADAL" clId="{7C74F106-3A1F-4E71-B1A9-0EDD47B19ECD}" dt="2023-03-28T08:23:35.817" v="3637" actId="47"/>
        <pc:sldMkLst>
          <pc:docMk/>
          <pc:sldMk cId="34574187" sldId="2844"/>
        </pc:sldMkLst>
      </pc:sldChg>
      <pc:sldChg chg="new del">
        <pc:chgData name="Zimmermann Fiona" userId="95119e45-33db-49ed-9c0d-d18137993e63" providerId="ADAL" clId="{7C74F106-3A1F-4E71-B1A9-0EDD47B19ECD}" dt="2023-03-28T08:22:59.136" v="3630" actId="680"/>
        <pc:sldMkLst>
          <pc:docMk/>
          <pc:sldMk cId="928978096" sldId="2844"/>
        </pc:sldMkLst>
      </pc:sldChg>
      <pc:sldChg chg="modSp mod modNotesTx">
        <pc:chgData name="Zimmermann Fiona" userId="95119e45-33db-49ed-9c0d-d18137993e63" providerId="ADAL" clId="{7C74F106-3A1F-4E71-B1A9-0EDD47B19ECD}" dt="2023-04-06T08:15:29.899" v="7948" actId="2"/>
        <pc:sldMkLst>
          <pc:docMk/>
          <pc:sldMk cId="3137078911" sldId="2846"/>
        </pc:sldMkLst>
        <pc:spChg chg="mod">
          <ac:chgData name="Zimmermann Fiona" userId="95119e45-33db-49ed-9c0d-d18137993e63" providerId="ADAL" clId="{7C74F106-3A1F-4E71-B1A9-0EDD47B19ECD}" dt="2023-04-06T08:15:27.283" v="7943" actId="2"/>
          <ac:spMkLst>
            <pc:docMk/>
            <pc:sldMk cId="3137078911" sldId="2846"/>
            <ac:spMk id="4" creationId="{6CB68B36-D2DB-987D-D6FE-E37CF3595236}"/>
          </ac:spMkLst>
        </pc:spChg>
        <pc:spChg chg="mod">
          <ac:chgData name="Zimmermann Fiona" userId="95119e45-33db-49ed-9c0d-d18137993e63" providerId="ADAL" clId="{7C74F106-3A1F-4E71-B1A9-0EDD47B19ECD}" dt="2023-04-06T08:15:28.952" v="7946" actId="2"/>
          <ac:spMkLst>
            <pc:docMk/>
            <pc:sldMk cId="3137078911" sldId="2846"/>
            <ac:spMk id="8" creationId="{B089BB7D-24A5-0EF9-487D-6C088A4A81B0}"/>
          </ac:spMkLst>
        </pc:spChg>
      </pc:sldChg>
      <pc:sldChg chg="modNotesTx">
        <pc:chgData name="Zimmermann Fiona" userId="95119e45-33db-49ed-9c0d-d18137993e63" providerId="ADAL" clId="{7C74F106-3A1F-4E71-B1A9-0EDD47B19ECD}" dt="2023-04-06T08:15:25.881" v="7941" actId="2"/>
        <pc:sldMkLst>
          <pc:docMk/>
          <pc:sldMk cId="1984302334" sldId="2847"/>
        </pc:sldMkLst>
      </pc:sldChg>
      <pc:sldChg chg="modSp mod modNotesTx">
        <pc:chgData name="Zimmermann Fiona" userId="95119e45-33db-49ed-9c0d-d18137993e63" providerId="ADAL" clId="{7C74F106-3A1F-4E71-B1A9-0EDD47B19ECD}" dt="2023-04-05T12:47:34.239" v="4242" actId="20577"/>
        <pc:sldMkLst>
          <pc:docMk/>
          <pc:sldMk cId="2317393684" sldId="2848"/>
        </pc:sldMkLst>
        <pc:spChg chg="mod">
          <ac:chgData name="Zimmermann Fiona" userId="95119e45-33db-49ed-9c0d-d18137993e63" providerId="ADAL" clId="{7C74F106-3A1F-4E71-B1A9-0EDD47B19ECD}" dt="2023-04-05T12:46:13.551" v="4193" actId="790"/>
          <ac:spMkLst>
            <pc:docMk/>
            <pc:sldMk cId="2317393684" sldId="2848"/>
            <ac:spMk id="4" creationId="{6CB68B36-D2DB-987D-D6FE-E37CF3595236}"/>
          </ac:spMkLst>
        </pc:spChg>
      </pc:sldChg>
      <pc:sldChg chg="modSp mod">
        <pc:chgData name="Zimmermann Fiona" userId="95119e45-33db-49ed-9c0d-d18137993e63" providerId="ADAL" clId="{7C74F106-3A1F-4E71-B1A9-0EDD47B19ECD}" dt="2023-04-06T08:14:32.703" v="7878" actId="2"/>
        <pc:sldMkLst>
          <pc:docMk/>
          <pc:sldMk cId="2588925755" sldId="2849"/>
        </pc:sldMkLst>
        <pc:spChg chg="mod">
          <ac:chgData name="Zimmermann Fiona" userId="95119e45-33db-49ed-9c0d-d18137993e63" providerId="ADAL" clId="{7C74F106-3A1F-4E71-B1A9-0EDD47B19ECD}" dt="2023-04-06T08:14:32.703" v="7878" actId="2"/>
          <ac:spMkLst>
            <pc:docMk/>
            <pc:sldMk cId="2588925755" sldId="2849"/>
            <ac:spMk id="2" creationId="{A6D151CE-9B2D-A714-407D-9660C018E6B2}"/>
          </ac:spMkLst>
        </pc:spChg>
      </pc:sldChg>
      <pc:sldChg chg="modSp mod modNotesTx">
        <pc:chgData name="Zimmermann Fiona" userId="95119e45-33db-49ed-9c0d-d18137993e63" providerId="ADAL" clId="{7C74F106-3A1F-4E71-B1A9-0EDD47B19ECD}" dt="2023-04-06T08:14:21.700" v="7826" actId="2"/>
        <pc:sldMkLst>
          <pc:docMk/>
          <pc:sldMk cId="1372370176" sldId="2850"/>
        </pc:sldMkLst>
        <pc:spChg chg="mod">
          <ac:chgData name="Zimmermann Fiona" userId="95119e45-33db-49ed-9c0d-d18137993e63" providerId="ADAL" clId="{7C74F106-3A1F-4E71-B1A9-0EDD47B19ECD}" dt="2023-04-06T08:14:20.850" v="7825" actId="2"/>
          <ac:spMkLst>
            <pc:docMk/>
            <pc:sldMk cId="1372370176" sldId="2850"/>
            <ac:spMk id="7" creationId="{D7FF80CC-6F76-657C-1659-69A304FB5924}"/>
          </ac:spMkLst>
        </pc:spChg>
      </pc:sldChg>
      <pc:sldChg chg="modSp mod modNotesTx">
        <pc:chgData name="Zimmermann Fiona" userId="95119e45-33db-49ed-9c0d-d18137993e63" providerId="ADAL" clId="{7C74F106-3A1F-4E71-B1A9-0EDD47B19ECD}" dt="2023-04-06T08:14:15.131" v="7813" actId="2"/>
        <pc:sldMkLst>
          <pc:docMk/>
          <pc:sldMk cId="4069892680" sldId="2851"/>
        </pc:sldMkLst>
        <pc:spChg chg="mod">
          <ac:chgData name="Zimmermann Fiona" userId="95119e45-33db-49ed-9c0d-d18137993e63" providerId="ADAL" clId="{7C74F106-3A1F-4E71-B1A9-0EDD47B19ECD}" dt="2023-04-06T08:14:15.131" v="7813" actId="2"/>
          <ac:spMkLst>
            <pc:docMk/>
            <pc:sldMk cId="4069892680" sldId="2851"/>
            <ac:spMk id="6" creationId="{F811687D-A2C5-2C9F-32FB-5EC42A5DF64E}"/>
          </ac:spMkLst>
        </pc:spChg>
        <pc:spChg chg="mod">
          <ac:chgData name="Zimmermann Fiona" userId="95119e45-33db-49ed-9c0d-d18137993e63" providerId="ADAL" clId="{7C74F106-3A1F-4E71-B1A9-0EDD47B19ECD}" dt="2023-04-05T13:24:41.661" v="6392" actId="20577"/>
          <ac:spMkLst>
            <pc:docMk/>
            <pc:sldMk cId="4069892680" sldId="2851"/>
            <ac:spMk id="8" creationId="{1051A53C-E337-6642-1270-A8A93F072DCA}"/>
          </ac:spMkLst>
        </pc:spChg>
      </pc:sldChg>
      <pc:sldChg chg="modSp mod modNotesTx">
        <pc:chgData name="Zimmermann Fiona" userId="95119e45-33db-49ed-9c0d-d18137993e63" providerId="ADAL" clId="{7C74F106-3A1F-4E71-B1A9-0EDD47B19ECD}" dt="2023-04-06T08:15:20.994" v="7928" actId="2"/>
        <pc:sldMkLst>
          <pc:docMk/>
          <pc:sldMk cId="104784815" sldId="2852"/>
        </pc:sldMkLst>
        <pc:spChg chg="mod">
          <ac:chgData name="Zimmermann Fiona" userId="95119e45-33db-49ed-9c0d-d18137993e63" providerId="ADAL" clId="{7C74F106-3A1F-4E71-B1A9-0EDD47B19ECD}" dt="2023-04-06T08:15:19.261" v="7927" actId="2"/>
          <ac:spMkLst>
            <pc:docMk/>
            <pc:sldMk cId="104784815" sldId="2852"/>
            <ac:spMk id="6" creationId="{1712065F-6F46-BE60-B3C5-12039F8B91D7}"/>
          </ac:spMkLst>
        </pc:spChg>
      </pc:sldChg>
      <pc:sldMasterChg chg="modSp mod modSldLayout">
        <pc:chgData name="Zimmermann Fiona" userId="95119e45-33db-49ed-9c0d-d18137993e63" providerId="ADAL" clId="{7C74F106-3A1F-4E71-B1A9-0EDD47B19ECD}" dt="2023-04-06T08:14:46.084" v="7889" actId="2"/>
        <pc:sldMasterMkLst>
          <pc:docMk/>
          <pc:sldMasterMk cId="1656109385" sldId="2147483669"/>
        </pc:sldMasterMkLst>
        <pc:spChg chg="mod">
          <ac:chgData name="Zimmermann Fiona" userId="95119e45-33db-49ed-9c0d-d18137993e63" providerId="ADAL" clId="{7C74F106-3A1F-4E71-B1A9-0EDD47B19ECD}" dt="2023-04-06T08:14:39.548" v="7882" actId="2"/>
          <ac:spMkLst>
            <pc:docMk/>
            <pc:sldMasterMk cId="1656109385" sldId="2147483669"/>
            <ac:spMk id="10" creationId="{D2A89A24-7E88-EA4A-8D6C-F2B717D51AD3}"/>
          </ac:spMkLst>
        </pc:spChg>
        <pc:sldLayoutChg chg="modSp mod">
          <pc:chgData name="Zimmermann Fiona" userId="95119e45-33db-49ed-9c0d-d18137993e63" providerId="ADAL" clId="{7C74F106-3A1F-4E71-B1A9-0EDD47B19ECD}" dt="2023-04-06T08:14:39.609" v="7883" actId="2"/>
          <pc:sldLayoutMkLst>
            <pc:docMk/>
            <pc:sldMasterMk cId="1656109385" sldId="2147483669"/>
            <pc:sldLayoutMk cId="1469239469" sldId="2147483670"/>
          </pc:sldLayoutMkLst>
          <pc:spChg chg="mod">
            <ac:chgData name="Zimmermann Fiona" userId="95119e45-33db-49ed-9c0d-d18137993e63" providerId="ADAL" clId="{7C74F106-3A1F-4E71-B1A9-0EDD47B19ECD}" dt="2023-04-06T08:14:39.609" v="7883" actId="2"/>
            <ac:spMkLst>
              <pc:docMk/>
              <pc:sldMasterMk cId="1656109385" sldId="2147483669"/>
              <pc:sldLayoutMk cId="1469239469" sldId="2147483670"/>
              <ac:spMk id="16" creationId="{1A8DFDEE-C81B-0A47-B95D-8C9B18550AAA}"/>
            </ac:spMkLst>
          </pc:spChg>
        </pc:sldLayoutChg>
        <pc:sldLayoutChg chg="modSp mod">
          <pc:chgData name="Zimmermann Fiona" userId="95119e45-33db-49ed-9c0d-d18137993e63" providerId="ADAL" clId="{7C74F106-3A1F-4E71-B1A9-0EDD47B19ECD}" dt="2023-04-06T08:14:43.613" v="7884" actId="2"/>
          <pc:sldLayoutMkLst>
            <pc:docMk/>
            <pc:sldMasterMk cId="1656109385" sldId="2147483669"/>
            <pc:sldLayoutMk cId="3622396427" sldId="2147483671"/>
          </pc:sldLayoutMkLst>
          <pc:spChg chg="mod">
            <ac:chgData name="Zimmermann Fiona" userId="95119e45-33db-49ed-9c0d-d18137993e63" providerId="ADAL" clId="{7C74F106-3A1F-4E71-B1A9-0EDD47B19ECD}" dt="2023-04-06T08:14:43.613" v="7884" actId="2"/>
            <ac:spMkLst>
              <pc:docMk/>
              <pc:sldMasterMk cId="1656109385" sldId="2147483669"/>
              <pc:sldLayoutMk cId="3622396427" sldId="2147483671"/>
              <ac:spMk id="23" creationId="{90783796-F669-B142-87E3-A376BC472709}"/>
            </ac:spMkLst>
          </pc:spChg>
        </pc:sldLayoutChg>
        <pc:sldLayoutChg chg="modSp mod">
          <pc:chgData name="Zimmermann Fiona" userId="95119e45-33db-49ed-9c0d-d18137993e63" providerId="ADAL" clId="{7C74F106-3A1F-4E71-B1A9-0EDD47B19ECD}" dt="2023-04-06T08:14:44.746" v="7885" actId="2"/>
          <pc:sldLayoutMkLst>
            <pc:docMk/>
            <pc:sldMasterMk cId="1656109385" sldId="2147483669"/>
            <pc:sldLayoutMk cId="1987664634" sldId="2147483672"/>
          </pc:sldLayoutMkLst>
          <pc:spChg chg="mod">
            <ac:chgData name="Zimmermann Fiona" userId="95119e45-33db-49ed-9c0d-d18137993e63" providerId="ADAL" clId="{7C74F106-3A1F-4E71-B1A9-0EDD47B19ECD}" dt="2023-04-06T08:14:44.746" v="7885" actId="2"/>
            <ac:spMkLst>
              <pc:docMk/>
              <pc:sldMasterMk cId="1656109385" sldId="2147483669"/>
              <pc:sldLayoutMk cId="1987664634" sldId="2147483672"/>
              <ac:spMk id="16" creationId="{1A8DFDEE-C81B-0A47-B95D-8C9B18550AAA}"/>
            </ac:spMkLst>
          </pc:spChg>
        </pc:sldLayoutChg>
        <pc:sldLayoutChg chg="modSp mod">
          <pc:chgData name="Zimmermann Fiona" userId="95119e45-33db-49ed-9c0d-d18137993e63" providerId="ADAL" clId="{7C74F106-3A1F-4E71-B1A9-0EDD47B19ECD}" dt="2023-04-06T08:14:45.515" v="7886" actId="2"/>
          <pc:sldLayoutMkLst>
            <pc:docMk/>
            <pc:sldMasterMk cId="1656109385" sldId="2147483669"/>
            <pc:sldLayoutMk cId="531166958" sldId="2147483673"/>
          </pc:sldLayoutMkLst>
          <pc:spChg chg="mod">
            <ac:chgData name="Zimmermann Fiona" userId="95119e45-33db-49ed-9c0d-d18137993e63" providerId="ADAL" clId="{7C74F106-3A1F-4E71-B1A9-0EDD47B19ECD}" dt="2023-04-06T08:14:45.515" v="7886" actId="2"/>
            <ac:spMkLst>
              <pc:docMk/>
              <pc:sldMasterMk cId="1656109385" sldId="2147483669"/>
              <pc:sldLayoutMk cId="531166958" sldId="2147483673"/>
              <ac:spMk id="16" creationId="{1A8DFDEE-C81B-0A47-B95D-8C9B18550AAA}"/>
            </ac:spMkLst>
          </pc:spChg>
        </pc:sldLayoutChg>
        <pc:sldLayoutChg chg="modSp mod">
          <pc:chgData name="Zimmermann Fiona" userId="95119e45-33db-49ed-9c0d-d18137993e63" providerId="ADAL" clId="{7C74F106-3A1F-4E71-B1A9-0EDD47B19ECD}" dt="2023-04-06T08:14:45.704" v="7887" actId="2"/>
          <pc:sldLayoutMkLst>
            <pc:docMk/>
            <pc:sldMasterMk cId="1656109385" sldId="2147483669"/>
            <pc:sldLayoutMk cId="1918149971" sldId="2147483681"/>
          </pc:sldLayoutMkLst>
          <pc:spChg chg="mod">
            <ac:chgData name="Zimmermann Fiona" userId="95119e45-33db-49ed-9c0d-d18137993e63" providerId="ADAL" clId="{7C74F106-3A1F-4E71-B1A9-0EDD47B19ECD}" dt="2023-04-06T08:14:45.704" v="7887" actId="2"/>
            <ac:spMkLst>
              <pc:docMk/>
              <pc:sldMasterMk cId="1656109385" sldId="2147483669"/>
              <pc:sldLayoutMk cId="1918149971" sldId="2147483681"/>
              <ac:spMk id="15" creationId="{E48DC029-66D7-2C42-B384-DF1EE94588D9}"/>
            </ac:spMkLst>
          </pc:spChg>
        </pc:sldLayoutChg>
        <pc:sldLayoutChg chg="modSp mod">
          <pc:chgData name="Zimmermann Fiona" userId="95119e45-33db-49ed-9c0d-d18137993e63" providerId="ADAL" clId="{7C74F106-3A1F-4E71-B1A9-0EDD47B19ECD}" dt="2023-04-06T08:14:46.084" v="7889" actId="2"/>
          <pc:sldLayoutMkLst>
            <pc:docMk/>
            <pc:sldMasterMk cId="1656109385" sldId="2147483669"/>
            <pc:sldLayoutMk cId="539629257" sldId="2147483683"/>
          </pc:sldLayoutMkLst>
          <pc:spChg chg="mod">
            <ac:chgData name="Zimmermann Fiona" userId="95119e45-33db-49ed-9c0d-d18137993e63" providerId="ADAL" clId="{7C74F106-3A1F-4E71-B1A9-0EDD47B19ECD}" dt="2023-04-06T08:14:46.084" v="7889" actId="2"/>
            <ac:spMkLst>
              <pc:docMk/>
              <pc:sldMasterMk cId="1656109385" sldId="2147483669"/>
              <pc:sldLayoutMk cId="539629257" sldId="2147483683"/>
              <ac:spMk id="15" creationId="{8C7960E8-D01E-3445-B8EF-D822991CE1CE}"/>
            </ac:spMkLst>
          </pc:spChg>
        </pc:sldLayoutChg>
        <pc:sldLayoutChg chg="modSp mod">
          <pc:chgData name="Zimmermann Fiona" userId="95119e45-33db-49ed-9c0d-d18137993e63" providerId="ADAL" clId="{7C74F106-3A1F-4E71-B1A9-0EDD47B19ECD}" dt="2023-04-06T08:14:45.886" v="7888" actId="2"/>
          <pc:sldLayoutMkLst>
            <pc:docMk/>
            <pc:sldMasterMk cId="1656109385" sldId="2147483669"/>
            <pc:sldLayoutMk cId="2396481469" sldId="2147483693"/>
          </pc:sldLayoutMkLst>
          <pc:spChg chg="mod">
            <ac:chgData name="Zimmermann Fiona" userId="95119e45-33db-49ed-9c0d-d18137993e63" providerId="ADAL" clId="{7C74F106-3A1F-4E71-B1A9-0EDD47B19ECD}" dt="2023-04-06T08:14:45.886" v="7888" actId="2"/>
            <ac:spMkLst>
              <pc:docMk/>
              <pc:sldMasterMk cId="1656109385" sldId="2147483669"/>
              <pc:sldLayoutMk cId="2396481469" sldId="2147483693"/>
              <ac:spMk id="13" creationId="{1FA1D325-EC36-F54A-B31C-4CB85463C669}"/>
            </ac:spMkLst>
          </pc:spChg>
        </pc:sldLayoutChg>
      </pc:sldMasterChg>
    </pc:docChg>
  </pc:docChgLst>
  <pc:docChgLst>
    <pc:chgData name="Ponomareva Anastasia" userId="S::anastasi.ponomare@hes-so.ch::6f8f1e16-cc32-4b6e-a739-18da6a7228dc" providerId="AD" clId="Web-{CD5BDFC6-823E-7B43-9664-9035C8FDEFFA}"/>
    <pc:docChg chg="addSld delSld modSld sldOrd modSection">
      <pc:chgData name="Ponomareva Anastasia" userId="S::anastasi.ponomare@hes-so.ch::6f8f1e16-cc32-4b6e-a739-18da6a7228dc" providerId="AD" clId="Web-{CD5BDFC6-823E-7B43-9664-9035C8FDEFFA}" dt="2022-07-29T12:59:15.709" v="3444"/>
      <pc:docMkLst>
        <pc:docMk/>
      </pc:docMkLst>
      <pc:sldChg chg="addSp modSp modNotes">
        <pc:chgData name="Ponomareva Anastasia" userId="S::anastasi.ponomare@hes-so.ch::6f8f1e16-cc32-4b6e-a739-18da6a7228dc" providerId="AD" clId="Web-{CD5BDFC6-823E-7B43-9664-9035C8FDEFFA}" dt="2022-07-29T08:27:56.600" v="1112" actId="1076"/>
        <pc:sldMkLst>
          <pc:docMk/>
          <pc:sldMk cId="1236337585" sldId="303"/>
        </pc:sldMkLst>
        <pc:spChg chg="mod">
          <ac:chgData name="Ponomareva Anastasia" userId="S::anastasi.ponomare@hes-so.ch::6f8f1e16-cc32-4b6e-a739-18da6a7228dc" providerId="AD" clId="Web-{CD5BDFC6-823E-7B43-9664-9035C8FDEFFA}" dt="2022-07-29T08:03:22.542" v="549" actId="20577"/>
          <ac:spMkLst>
            <pc:docMk/>
            <pc:sldMk cId="1236337585" sldId="303"/>
            <ac:spMk id="2" creationId="{2467E161-F56E-4742-9BF8-F461F6FF77FD}"/>
          </ac:spMkLst>
        </pc:spChg>
        <pc:spChg chg="mod">
          <ac:chgData name="Ponomareva Anastasia" userId="S::anastasi.ponomare@hes-so.ch::6f8f1e16-cc32-4b6e-a739-18da6a7228dc" providerId="AD" clId="Web-{CD5BDFC6-823E-7B43-9664-9035C8FDEFFA}" dt="2022-07-29T08:12:51.396" v="903" actId="1076"/>
          <ac:spMkLst>
            <pc:docMk/>
            <pc:sldMk cId="1236337585" sldId="303"/>
            <ac:spMk id="6" creationId="{F26F6F64-9237-9B69-9AA7-A5095065F870}"/>
          </ac:spMkLst>
        </pc:spChg>
        <pc:picChg chg="add mod">
          <ac:chgData name="Ponomareva Anastasia" userId="S::anastasi.ponomare@hes-so.ch::6f8f1e16-cc32-4b6e-a739-18da6a7228dc" providerId="AD" clId="Web-{CD5BDFC6-823E-7B43-9664-9035C8FDEFFA}" dt="2022-07-29T08:27:56.600" v="1112" actId="1076"/>
          <ac:picMkLst>
            <pc:docMk/>
            <pc:sldMk cId="1236337585" sldId="303"/>
            <ac:picMk id="4" creationId="{1553D20E-2B0B-84F8-A735-00D810DD7702}"/>
          </ac:picMkLst>
        </pc:picChg>
      </pc:sldChg>
      <pc:sldChg chg="addSp delSp modSp del">
        <pc:chgData name="Ponomareva Anastasia" userId="S::anastasi.ponomare@hes-so.ch::6f8f1e16-cc32-4b6e-a739-18da6a7228dc" providerId="AD" clId="Web-{CD5BDFC6-823E-7B43-9664-9035C8FDEFFA}" dt="2022-07-29T11:00:32.273" v="3166"/>
        <pc:sldMkLst>
          <pc:docMk/>
          <pc:sldMk cId="1168483071" sldId="326"/>
        </pc:sldMkLst>
        <pc:spChg chg="del">
          <ac:chgData name="Ponomareva Anastasia" userId="S::anastasi.ponomare@hes-so.ch::6f8f1e16-cc32-4b6e-a739-18da6a7228dc" providerId="AD" clId="Web-{CD5BDFC6-823E-7B43-9664-9035C8FDEFFA}" dt="2022-07-29T11:00:12.069" v="3157"/>
          <ac:spMkLst>
            <pc:docMk/>
            <pc:sldMk cId="1168483071" sldId="326"/>
            <ac:spMk id="2" creationId="{39AFE7E1-7CCE-8049-B203-AC77AC864E41}"/>
          </ac:spMkLst>
        </pc:spChg>
        <pc:spChg chg="add mod">
          <ac:chgData name="Ponomareva Anastasia" userId="S::anastasi.ponomare@hes-so.ch::6f8f1e16-cc32-4b6e-a739-18da6a7228dc" providerId="AD" clId="Web-{CD5BDFC6-823E-7B43-9664-9035C8FDEFFA}" dt="2022-07-29T11:00:12.069" v="3157"/>
          <ac:spMkLst>
            <pc:docMk/>
            <pc:sldMk cId="1168483071" sldId="326"/>
            <ac:spMk id="5" creationId="{609624EA-E00A-4715-AA0D-80BF8A3C01F1}"/>
          </ac:spMkLst>
        </pc:spChg>
        <pc:spChg chg="del">
          <ac:chgData name="Ponomareva Anastasia" userId="S::anastasi.ponomare@hes-so.ch::6f8f1e16-cc32-4b6e-a739-18da6a7228dc" providerId="AD" clId="Web-{CD5BDFC6-823E-7B43-9664-9035C8FDEFFA}" dt="2022-07-29T11:00:12.069" v="3159"/>
          <ac:spMkLst>
            <pc:docMk/>
            <pc:sldMk cId="1168483071" sldId="326"/>
            <ac:spMk id="9" creationId="{C200DFCC-A81A-4148-A6E0-01F49CC5B273}"/>
          </ac:spMkLst>
        </pc:spChg>
        <pc:spChg chg="del">
          <ac:chgData name="Ponomareva Anastasia" userId="S::anastasi.ponomare@hes-so.ch::6f8f1e16-cc32-4b6e-a739-18da6a7228dc" providerId="AD" clId="Web-{CD5BDFC6-823E-7B43-9664-9035C8FDEFFA}" dt="2022-07-29T11:00:11.991" v="3154"/>
          <ac:spMkLst>
            <pc:docMk/>
            <pc:sldMk cId="1168483071" sldId="326"/>
            <ac:spMk id="10" creationId="{8C5CF1FD-0730-A913-42EF-C77EED085397}"/>
          </ac:spMkLst>
        </pc:spChg>
        <pc:spChg chg="del">
          <ac:chgData name="Ponomareva Anastasia" userId="S::anastasi.ponomare@hes-so.ch::6f8f1e16-cc32-4b6e-a739-18da6a7228dc" providerId="AD" clId="Web-{CD5BDFC6-823E-7B43-9664-9035C8FDEFFA}" dt="2022-07-29T11:00:11.991" v="3156"/>
          <ac:spMkLst>
            <pc:docMk/>
            <pc:sldMk cId="1168483071" sldId="326"/>
            <ac:spMk id="13" creationId="{BF819DC6-7481-5A42-B865-A4643D648271}"/>
          </ac:spMkLst>
        </pc:spChg>
        <pc:spChg chg="del">
          <ac:chgData name="Ponomareva Anastasia" userId="S::anastasi.ponomare@hes-so.ch::6f8f1e16-cc32-4b6e-a739-18da6a7228dc" providerId="AD" clId="Web-{CD5BDFC6-823E-7B43-9664-9035C8FDEFFA}" dt="2022-07-29T11:00:11.991" v="3155"/>
          <ac:spMkLst>
            <pc:docMk/>
            <pc:sldMk cId="1168483071" sldId="326"/>
            <ac:spMk id="16" creationId="{B018BB7A-7C05-44F2-D155-BD579E7372A8}"/>
          </ac:spMkLst>
        </pc:spChg>
        <pc:spChg chg="del">
          <ac:chgData name="Ponomareva Anastasia" userId="S::anastasi.ponomare@hes-so.ch::6f8f1e16-cc32-4b6e-a739-18da6a7228dc" providerId="AD" clId="Web-{CD5BDFC6-823E-7B43-9664-9035C8FDEFFA}" dt="2022-07-29T11:00:12.069" v="3158"/>
          <ac:spMkLst>
            <pc:docMk/>
            <pc:sldMk cId="1168483071" sldId="326"/>
            <ac:spMk id="17" creationId="{E68693AA-5A18-D14B-B3CB-5C5A6347410E}"/>
          </ac:spMkLst>
        </pc:spChg>
      </pc:sldChg>
      <pc:sldChg chg="delSp del">
        <pc:chgData name="Ponomareva Anastasia" userId="S::anastasi.ponomare@hes-so.ch::6f8f1e16-cc32-4b6e-a739-18da6a7228dc" providerId="AD" clId="Web-{CD5BDFC6-823E-7B43-9664-9035C8FDEFFA}" dt="2022-07-29T10:57:39.505" v="3108"/>
        <pc:sldMkLst>
          <pc:docMk/>
          <pc:sldMk cId="2542538771" sldId="329"/>
        </pc:sldMkLst>
        <pc:spChg chg="del">
          <ac:chgData name="Ponomareva Anastasia" userId="S::anastasi.ponomare@hes-so.ch::6f8f1e16-cc32-4b6e-a739-18da6a7228dc" providerId="AD" clId="Web-{CD5BDFC6-823E-7B43-9664-9035C8FDEFFA}" dt="2022-07-29T10:57:33.864" v="3106"/>
          <ac:spMkLst>
            <pc:docMk/>
            <pc:sldMk cId="2542538771" sldId="329"/>
            <ac:spMk id="9" creationId="{C200DFCC-A81A-4148-A6E0-01F49CC5B273}"/>
          </ac:spMkLst>
        </pc:spChg>
        <pc:spChg chg="del">
          <ac:chgData name="Ponomareva Anastasia" userId="S::anastasi.ponomare@hes-so.ch::6f8f1e16-cc32-4b6e-a739-18da6a7228dc" providerId="AD" clId="Web-{CD5BDFC6-823E-7B43-9664-9035C8FDEFFA}" dt="2022-07-29T10:57:33.864" v="3104"/>
          <ac:spMkLst>
            <pc:docMk/>
            <pc:sldMk cId="2542538771" sldId="329"/>
            <ac:spMk id="16" creationId="{B018BB7A-7C05-44F2-D155-BD579E7372A8}"/>
          </ac:spMkLst>
        </pc:spChg>
        <pc:spChg chg="del">
          <ac:chgData name="Ponomareva Anastasia" userId="S::anastasi.ponomare@hes-so.ch::6f8f1e16-cc32-4b6e-a739-18da6a7228dc" providerId="AD" clId="Web-{CD5BDFC6-823E-7B43-9664-9035C8FDEFFA}" dt="2022-07-29T10:57:33.864" v="3105"/>
          <ac:spMkLst>
            <pc:docMk/>
            <pc:sldMk cId="2542538771" sldId="329"/>
            <ac:spMk id="17" creationId="{E68693AA-5A18-D14B-B3CB-5C5A6347410E}"/>
          </ac:spMkLst>
        </pc:spChg>
        <pc:spChg chg="del">
          <ac:chgData name="Ponomareva Anastasia" userId="S::anastasi.ponomare@hes-so.ch::6f8f1e16-cc32-4b6e-a739-18da6a7228dc" providerId="AD" clId="Web-{CD5BDFC6-823E-7B43-9664-9035C8FDEFFA}" dt="2022-07-29T10:57:33.864" v="3103"/>
          <ac:spMkLst>
            <pc:docMk/>
            <pc:sldMk cId="2542538771" sldId="329"/>
            <ac:spMk id="18" creationId="{10BCBD09-D5B3-C444-3FE0-6C24CF583979}"/>
          </ac:spMkLst>
        </pc:spChg>
        <pc:spChg chg="del">
          <ac:chgData name="Ponomareva Anastasia" userId="S::anastasi.ponomare@hes-so.ch::6f8f1e16-cc32-4b6e-a739-18da6a7228dc" providerId="AD" clId="Web-{CD5BDFC6-823E-7B43-9664-9035C8FDEFFA}" dt="2022-07-29T10:57:33.864" v="3102"/>
          <ac:spMkLst>
            <pc:docMk/>
            <pc:sldMk cId="2542538771" sldId="329"/>
            <ac:spMk id="19" creationId="{C4F75A94-4A21-C9C6-B31D-6D37B173A6C8}"/>
          </ac:spMkLst>
        </pc:spChg>
        <pc:spChg chg="del">
          <ac:chgData name="Ponomareva Anastasia" userId="S::anastasi.ponomare@hes-so.ch::6f8f1e16-cc32-4b6e-a739-18da6a7228dc" providerId="AD" clId="Web-{CD5BDFC6-823E-7B43-9664-9035C8FDEFFA}" dt="2022-07-29T10:57:33.864" v="3101"/>
          <ac:spMkLst>
            <pc:docMk/>
            <pc:sldMk cId="2542538771" sldId="329"/>
            <ac:spMk id="20" creationId="{62AF30D2-1D03-E8B6-CE59-F6E2E7F0CB0C}"/>
          </ac:spMkLst>
        </pc:spChg>
      </pc:sldChg>
      <pc:sldChg chg="addSp delSp modSp del">
        <pc:chgData name="Ponomareva Anastasia" userId="S::anastasi.ponomare@hes-so.ch::6f8f1e16-cc32-4b6e-a739-18da6a7228dc" providerId="AD" clId="Web-{CD5BDFC6-823E-7B43-9664-9035C8FDEFFA}" dt="2022-07-29T10:53:22.657" v="3077"/>
        <pc:sldMkLst>
          <pc:docMk/>
          <pc:sldMk cId="324943368" sldId="330"/>
        </pc:sldMkLst>
        <pc:spChg chg="del">
          <ac:chgData name="Ponomareva Anastasia" userId="S::anastasi.ponomare@hes-so.ch::6f8f1e16-cc32-4b6e-a739-18da6a7228dc" providerId="AD" clId="Web-{CD5BDFC6-823E-7B43-9664-9035C8FDEFFA}" dt="2022-07-29T10:53:07.016" v="3071"/>
          <ac:spMkLst>
            <pc:docMk/>
            <pc:sldMk cId="324943368" sldId="330"/>
            <ac:spMk id="2" creationId="{39AFE7E1-7CCE-8049-B203-AC77AC864E41}"/>
          </ac:spMkLst>
        </pc:spChg>
        <pc:spChg chg="add mod">
          <ac:chgData name="Ponomareva Anastasia" userId="S::anastasi.ponomare@hes-so.ch::6f8f1e16-cc32-4b6e-a739-18da6a7228dc" providerId="AD" clId="Web-{CD5BDFC6-823E-7B43-9664-9035C8FDEFFA}" dt="2022-07-29T10:53:07.016" v="3071"/>
          <ac:spMkLst>
            <pc:docMk/>
            <pc:sldMk cId="324943368" sldId="330"/>
            <ac:spMk id="5" creationId="{738D1FB5-77DB-EFB6-4BD6-EAC85883BB1B}"/>
          </ac:spMkLst>
        </pc:spChg>
        <pc:spChg chg="del">
          <ac:chgData name="Ponomareva Anastasia" userId="S::anastasi.ponomare@hes-so.ch::6f8f1e16-cc32-4b6e-a739-18da6a7228dc" providerId="AD" clId="Web-{CD5BDFC6-823E-7B43-9664-9035C8FDEFFA}" dt="2022-07-29T10:53:07.016" v="3073"/>
          <ac:spMkLst>
            <pc:docMk/>
            <pc:sldMk cId="324943368" sldId="330"/>
            <ac:spMk id="9" creationId="{C200DFCC-A81A-4148-A6E0-01F49CC5B273}"/>
          </ac:spMkLst>
        </pc:spChg>
        <pc:spChg chg="del">
          <ac:chgData name="Ponomareva Anastasia" userId="S::anastasi.ponomare@hes-so.ch::6f8f1e16-cc32-4b6e-a739-18da6a7228dc" providerId="AD" clId="Web-{CD5BDFC6-823E-7B43-9664-9035C8FDEFFA}" dt="2022-07-29T10:53:06.938" v="3070"/>
          <ac:spMkLst>
            <pc:docMk/>
            <pc:sldMk cId="324943368" sldId="330"/>
            <ac:spMk id="13" creationId="{BF819DC6-7481-5A42-B865-A4643D648271}"/>
          </ac:spMkLst>
        </pc:spChg>
        <pc:spChg chg="del">
          <ac:chgData name="Ponomareva Anastasia" userId="S::anastasi.ponomare@hes-so.ch::6f8f1e16-cc32-4b6e-a739-18da6a7228dc" providerId="AD" clId="Web-{CD5BDFC6-823E-7B43-9664-9035C8FDEFFA}" dt="2022-07-29T10:53:06.938" v="3069"/>
          <ac:spMkLst>
            <pc:docMk/>
            <pc:sldMk cId="324943368" sldId="330"/>
            <ac:spMk id="16" creationId="{B018BB7A-7C05-44F2-D155-BD579E7372A8}"/>
          </ac:spMkLst>
        </pc:spChg>
        <pc:spChg chg="del">
          <ac:chgData name="Ponomareva Anastasia" userId="S::anastasi.ponomare@hes-so.ch::6f8f1e16-cc32-4b6e-a739-18da6a7228dc" providerId="AD" clId="Web-{CD5BDFC6-823E-7B43-9664-9035C8FDEFFA}" dt="2022-07-29T10:53:07.016" v="3072"/>
          <ac:spMkLst>
            <pc:docMk/>
            <pc:sldMk cId="324943368" sldId="330"/>
            <ac:spMk id="17" creationId="{E68693AA-5A18-D14B-B3CB-5C5A6347410E}"/>
          </ac:spMkLst>
        </pc:spChg>
        <pc:picChg chg="del">
          <ac:chgData name="Ponomareva Anastasia" userId="S::anastasi.ponomare@hes-so.ch::6f8f1e16-cc32-4b6e-a739-18da6a7228dc" providerId="AD" clId="Web-{CD5BDFC6-823E-7B43-9664-9035C8FDEFFA}" dt="2022-07-29T10:53:06.938" v="3068"/>
          <ac:picMkLst>
            <pc:docMk/>
            <pc:sldMk cId="324943368" sldId="330"/>
            <ac:picMk id="11" creationId="{88A0CBF9-ABAD-1BF1-3524-A0A16D9F332C}"/>
          </ac:picMkLst>
        </pc:picChg>
      </pc:sldChg>
      <pc:sldChg chg="addSp delSp modSp del">
        <pc:chgData name="Ponomareva Anastasia" userId="S::anastasi.ponomare@hes-so.ch::6f8f1e16-cc32-4b6e-a739-18da6a7228dc" providerId="AD" clId="Web-{CD5BDFC6-823E-7B43-9664-9035C8FDEFFA}" dt="2022-07-29T10:59:20.459" v="3147"/>
        <pc:sldMkLst>
          <pc:docMk/>
          <pc:sldMk cId="1547638589" sldId="333"/>
        </pc:sldMkLst>
        <pc:spChg chg="del">
          <ac:chgData name="Ponomareva Anastasia" userId="S::anastasi.ponomare@hes-so.ch::6f8f1e16-cc32-4b6e-a739-18da6a7228dc" providerId="AD" clId="Web-{CD5BDFC6-823E-7B43-9664-9035C8FDEFFA}" dt="2022-07-29T10:58:37.380" v="3128"/>
          <ac:spMkLst>
            <pc:docMk/>
            <pc:sldMk cId="1547638589" sldId="333"/>
            <ac:spMk id="2" creationId="{39AFE7E1-7CCE-8049-B203-AC77AC864E41}"/>
          </ac:spMkLst>
        </pc:spChg>
        <pc:spChg chg="add del mod">
          <ac:chgData name="Ponomareva Anastasia" userId="S::anastasi.ponomare@hes-so.ch::6f8f1e16-cc32-4b6e-a739-18da6a7228dc" providerId="AD" clId="Web-{CD5BDFC6-823E-7B43-9664-9035C8FDEFFA}" dt="2022-07-29T10:58:57.021" v="3139"/>
          <ac:spMkLst>
            <pc:docMk/>
            <pc:sldMk cId="1547638589" sldId="333"/>
            <ac:spMk id="6" creationId="{FCBAF388-AE2E-525F-DFFD-A46930A32266}"/>
          </ac:spMkLst>
        </pc:spChg>
        <pc:spChg chg="del">
          <ac:chgData name="Ponomareva Anastasia" userId="S::anastasi.ponomare@hes-so.ch::6f8f1e16-cc32-4b6e-a739-18da6a7228dc" providerId="AD" clId="Web-{CD5BDFC6-823E-7B43-9664-9035C8FDEFFA}" dt="2022-07-29T10:59:11.068" v="3145"/>
          <ac:spMkLst>
            <pc:docMk/>
            <pc:sldMk cId="1547638589" sldId="333"/>
            <ac:spMk id="9" creationId="{C200DFCC-A81A-4148-A6E0-01F49CC5B273}"/>
          </ac:spMkLst>
        </pc:spChg>
        <pc:spChg chg="del">
          <ac:chgData name="Ponomareva Anastasia" userId="S::anastasi.ponomare@hes-so.ch::6f8f1e16-cc32-4b6e-a739-18da6a7228dc" providerId="AD" clId="Web-{CD5BDFC6-823E-7B43-9664-9035C8FDEFFA}" dt="2022-07-29T10:59:11.068" v="3143"/>
          <ac:spMkLst>
            <pc:docMk/>
            <pc:sldMk cId="1547638589" sldId="333"/>
            <ac:spMk id="13" creationId="{BF819DC6-7481-5A42-B865-A4643D648271}"/>
          </ac:spMkLst>
        </pc:spChg>
        <pc:spChg chg="del">
          <ac:chgData name="Ponomareva Anastasia" userId="S::anastasi.ponomare@hes-so.ch::6f8f1e16-cc32-4b6e-a739-18da6a7228dc" providerId="AD" clId="Web-{CD5BDFC6-823E-7B43-9664-9035C8FDEFFA}" dt="2022-07-29T10:59:11.068" v="3142"/>
          <ac:spMkLst>
            <pc:docMk/>
            <pc:sldMk cId="1547638589" sldId="333"/>
            <ac:spMk id="16" creationId="{B018BB7A-7C05-44F2-D155-BD579E7372A8}"/>
          </ac:spMkLst>
        </pc:spChg>
        <pc:spChg chg="del">
          <ac:chgData name="Ponomareva Anastasia" userId="S::anastasi.ponomare@hes-so.ch::6f8f1e16-cc32-4b6e-a739-18da6a7228dc" providerId="AD" clId="Web-{CD5BDFC6-823E-7B43-9664-9035C8FDEFFA}" dt="2022-07-29T10:59:11.068" v="3144"/>
          <ac:spMkLst>
            <pc:docMk/>
            <pc:sldMk cId="1547638589" sldId="333"/>
            <ac:spMk id="17" creationId="{E68693AA-5A18-D14B-B3CB-5C5A6347410E}"/>
          </ac:spMkLst>
        </pc:spChg>
        <pc:spChg chg="del">
          <ac:chgData name="Ponomareva Anastasia" userId="S::anastasi.ponomare@hes-so.ch::6f8f1e16-cc32-4b6e-a739-18da6a7228dc" providerId="AD" clId="Web-{CD5BDFC6-823E-7B43-9664-9035C8FDEFFA}" dt="2022-07-29T10:59:11.068" v="3141"/>
          <ac:spMkLst>
            <pc:docMk/>
            <pc:sldMk cId="1547638589" sldId="333"/>
            <ac:spMk id="18" creationId="{10BCBD09-D5B3-C444-3FE0-6C24CF583979}"/>
          </ac:spMkLst>
        </pc:spChg>
        <pc:spChg chg="del">
          <ac:chgData name="Ponomareva Anastasia" userId="S::anastasi.ponomare@hes-so.ch::6f8f1e16-cc32-4b6e-a739-18da6a7228dc" providerId="AD" clId="Web-{CD5BDFC6-823E-7B43-9664-9035C8FDEFFA}" dt="2022-07-29T10:58:37.287" v="3127"/>
          <ac:spMkLst>
            <pc:docMk/>
            <pc:sldMk cId="1547638589" sldId="333"/>
            <ac:spMk id="19" creationId="{C4F75A94-4A21-C9C6-B31D-6D37B173A6C8}"/>
          </ac:spMkLst>
        </pc:spChg>
        <pc:spChg chg="del">
          <ac:chgData name="Ponomareva Anastasia" userId="S::anastasi.ponomare@hes-so.ch::6f8f1e16-cc32-4b6e-a739-18da6a7228dc" providerId="AD" clId="Web-{CD5BDFC6-823E-7B43-9664-9035C8FDEFFA}" dt="2022-07-29T10:59:11.068" v="3140"/>
          <ac:spMkLst>
            <pc:docMk/>
            <pc:sldMk cId="1547638589" sldId="333"/>
            <ac:spMk id="20" creationId="{62AF30D2-1D03-E8B6-CE59-F6E2E7F0CB0C}"/>
          </ac:spMkLst>
        </pc:spChg>
        <pc:spChg chg="del">
          <ac:chgData name="Ponomareva Anastasia" userId="S::anastasi.ponomare@hes-so.ch::6f8f1e16-cc32-4b6e-a739-18da6a7228dc" providerId="AD" clId="Web-{CD5BDFC6-823E-7B43-9664-9035C8FDEFFA}" dt="2022-07-29T10:58:37.287" v="3124"/>
          <ac:spMkLst>
            <pc:docMk/>
            <pc:sldMk cId="1547638589" sldId="333"/>
            <ac:spMk id="22" creationId="{95E9AA10-9E24-E1CA-FA36-8F1786C6E12A}"/>
          </ac:spMkLst>
        </pc:spChg>
        <pc:picChg chg="del">
          <ac:chgData name="Ponomareva Anastasia" userId="S::anastasi.ponomare@hes-so.ch::6f8f1e16-cc32-4b6e-a739-18da6a7228dc" providerId="AD" clId="Web-{CD5BDFC6-823E-7B43-9664-9035C8FDEFFA}" dt="2022-07-29T10:58:37.287" v="3125"/>
          <ac:picMkLst>
            <pc:docMk/>
            <pc:sldMk cId="1547638589" sldId="333"/>
            <ac:picMk id="5" creationId="{CB402B97-11F0-E948-D1EE-98124B6A09D8}"/>
          </ac:picMkLst>
        </pc:picChg>
        <pc:picChg chg="del">
          <ac:chgData name="Ponomareva Anastasia" userId="S::anastasi.ponomare@hes-so.ch::6f8f1e16-cc32-4b6e-a739-18da6a7228dc" providerId="AD" clId="Web-{CD5BDFC6-823E-7B43-9664-9035C8FDEFFA}" dt="2022-07-29T10:58:37.287" v="3126"/>
          <ac:picMkLst>
            <pc:docMk/>
            <pc:sldMk cId="1547638589" sldId="333"/>
            <ac:picMk id="1026" creationId="{689C44A5-8A91-F2D5-36ED-93DD5435C8E5}"/>
          </ac:picMkLst>
        </pc:picChg>
      </pc:sldChg>
      <pc:sldChg chg="delSp del">
        <pc:chgData name="Ponomareva Anastasia" userId="S::anastasi.ponomare@hes-so.ch::6f8f1e16-cc32-4b6e-a739-18da6a7228dc" providerId="AD" clId="Web-{CD5BDFC6-823E-7B43-9664-9035C8FDEFFA}" dt="2022-07-29T10:54:02.017" v="3091"/>
        <pc:sldMkLst>
          <pc:docMk/>
          <pc:sldMk cId="2460846356" sldId="335"/>
        </pc:sldMkLst>
        <pc:spChg chg="del">
          <ac:chgData name="Ponomareva Anastasia" userId="S::anastasi.ponomare@hes-so.ch::6f8f1e16-cc32-4b6e-a739-18da6a7228dc" providerId="AD" clId="Web-{CD5BDFC6-823E-7B43-9664-9035C8FDEFFA}" dt="2022-07-29T10:53:56.064" v="3086"/>
          <ac:spMkLst>
            <pc:docMk/>
            <pc:sldMk cId="2460846356" sldId="335"/>
            <ac:spMk id="11" creationId="{23FCA5D2-3024-6079-625C-0AE8719FD097}"/>
          </ac:spMkLst>
        </pc:spChg>
        <pc:spChg chg="del">
          <ac:chgData name="Ponomareva Anastasia" userId="S::anastasi.ponomare@hes-so.ch::6f8f1e16-cc32-4b6e-a739-18da6a7228dc" providerId="AD" clId="Web-{CD5BDFC6-823E-7B43-9664-9035C8FDEFFA}" dt="2022-07-29T10:53:56.064" v="3089"/>
          <ac:spMkLst>
            <pc:docMk/>
            <pc:sldMk cId="2460846356" sldId="335"/>
            <ac:spMk id="18" creationId="{10BCBD09-D5B3-C444-3FE0-6C24CF583979}"/>
          </ac:spMkLst>
        </pc:spChg>
        <pc:spChg chg="del">
          <ac:chgData name="Ponomareva Anastasia" userId="S::anastasi.ponomare@hes-so.ch::6f8f1e16-cc32-4b6e-a739-18da6a7228dc" providerId="AD" clId="Web-{CD5BDFC6-823E-7B43-9664-9035C8FDEFFA}" dt="2022-07-29T10:53:56.064" v="3088"/>
          <ac:spMkLst>
            <pc:docMk/>
            <pc:sldMk cId="2460846356" sldId="335"/>
            <ac:spMk id="19" creationId="{C4F75A94-4A21-C9C6-B31D-6D37B173A6C8}"/>
          </ac:spMkLst>
        </pc:spChg>
        <pc:spChg chg="del">
          <ac:chgData name="Ponomareva Anastasia" userId="S::anastasi.ponomare@hes-so.ch::6f8f1e16-cc32-4b6e-a739-18da6a7228dc" providerId="AD" clId="Web-{CD5BDFC6-823E-7B43-9664-9035C8FDEFFA}" dt="2022-07-29T10:53:56.064" v="3087"/>
          <ac:spMkLst>
            <pc:docMk/>
            <pc:sldMk cId="2460846356" sldId="335"/>
            <ac:spMk id="20" creationId="{62AF30D2-1D03-E8B6-CE59-F6E2E7F0CB0C}"/>
          </ac:spMkLst>
        </pc:spChg>
        <pc:picChg chg="del">
          <ac:chgData name="Ponomareva Anastasia" userId="S::anastasi.ponomare@hes-so.ch::6f8f1e16-cc32-4b6e-a739-18da6a7228dc" providerId="AD" clId="Web-{CD5BDFC6-823E-7B43-9664-9035C8FDEFFA}" dt="2022-07-29T10:53:56.064" v="3085"/>
          <ac:picMkLst>
            <pc:docMk/>
            <pc:sldMk cId="2460846356" sldId="335"/>
            <ac:picMk id="15" creationId="{DD52B1B6-5B42-6935-B951-E467A2A1F518}"/>
          </ac:picMkLst>
        </pc:picChg>
      </pc:sldChg>
      <pc:sldChg chg="del">
        <pc:chgData name="Ponomareva Anastasia" userId="S::anastasi.ponomare@hes-so.ch::6f8f1e16-cc32-4b6e-a739-18da6a7228dc" providerId="AD" clId="Web-{CD5BDFC6-823E-7B43-9664-9035C8FDEFFA}" dt="2022-07-29T10:46:37.042" v="2909"/>
        <pc:sldMkLst>
          <pc:docMk/>
          <pc:sldMk cId="2692845376" sldId="336"/>
        </pc:sldMkLst>
      </pc:sldChg>
      <pc:sldChg chg="modNotes">
        <pc:chgData name="Ponomareva Anastasia" userId="S::anastasi.ponomare@hes-so.ch::6f8f1e16-cc32-4b6e-a739-18da6a7228dc" providerId="AD" clId="Web-{CD5BDFC6-823E-7B43-9664-9035C8FDEFFA}" dt="2022-07-29T10:12:50.671" v="2379"/>
        <pc:sldMkLst>
          <pc:docMk/>
          <pc:sldMk cId="45996333" sldId="347"/>
        </pc:sldMkLst>
      </pc:sldChg>
      <pc:sldChg chg="modNotes">
        <pc:chgData name="Ponomareva Anastasia" userId="S::anastasi.ponomare@hes-so.ch::6f8f1e16-cc32-4b6e-a739-18da6a7228dc" providerId="AD" clId="Web-{CD5BDFC6-823E-7B43-9664-9035C8FDEFFA}" dt="2022-07-29T07:56:15.784" v="418"/>
        <pc:sldMkLst>
          <pc:docMk/>
          <pc:sldMk cId="2011149978" sldId="353"/>
        </pc:sldMkLst>
      </pc:sldChg>
      <pc:sldChg chg="modNotes">
        <pc:chgData name="Ponomareva Anastasia" userId="S::anastasi.ponomare@hes-so.ch::6f8f1e16-cc32-4b6e-a739-18da6a7228dc" providerId="AD" clId="Web-{CD5BDFC6-823E-7B43-9664-9035C8FDEFFA}" dt="2022-07-29T07:52:18.732" v="343"/>
        <pc:sldMkLst>
          <pc:docMk/>
          <pc:sldMk cId="3088247289" sldId="356"/>
        </pc:sldMkLst>
      </pc:sldChg>
      <pc:sldChg chg="del">
        <pc:chgData name="Ponomareva Anastasia" userId="S::anastasi.ponomare@hes-so.ch::6f8f1e16-cc32-4b6e-a739-18da6a7228dc" providerId="AD" clId="Web-{CD5BDFC6-823E-7B43-9664-9035C8FDEFFA}" dt="2022-07-29T10:46:15.667" v="2906"/>
        <pc:sldMkLst>
          <pc:docMk/>
          <pc:sldMk cId="3176832932" sldId="431"/>
        </pc:sldMkLst>
      </pc:sldChg>
      <pc:sldChg chg="del">
        <pc:chgData name="Ponomareva Anastasia" userId="S::anastasi.ponomare@hes-so.ch::6f8f1e16-cc32-4b6e-a739-18da6a7228dc" providerId="AD" clId="Web-{CD5BDFC6-823E-7B43-9664-9035C8FDEFFA}" dt="2022-07-29T10:46:15.823" v="2908"/>
        <pc:sldMkLst>
          <pc:docMk/>
          <pc:sldMk cId="3988559097" sldId="435"/>
        </pc:sldMkLst>
      </pc:sldChg>
      <pc:sldChg chg="del">
        <pc:chgData name="Ponomareva Anastasia" userId="S::anastasi.ponomare@hes-so.ch::6f8f1e16-cc32-4b6e-a739-18da6a7228dc" providerId="AD" clId="Web-{CD5BDFC6-823E-7B43-9664-9035C8FDEFFA}" dt="2022-07-29T10:46:15.823" v="2907"/>
        <pc:sldMkLst>
          <pc:docMk/>
          <pc:sldMk cId="2850294227" sldId="448"/>
        </pc:sldMkLst>
      </pc:sldChg>
      <pc:sldChg chg="del">
        <pc:chgData name="Ponomareva Anastasia" userId="S::anastasi.ponomare@hes-so.ch::6f8f1e16-cc32-4b6e-a739-18da6a7228dc" providerId="AD" clId="Web-{CD5BDFC6-823E-7B43-9664-9035C8FDEFFA}" dt="2022-07-29T10:46:04.105" v="2902"/>
        <pc:sldMkLst>
          <pc:docMk/>
          <pc:sldMk cId="968290398" sldId="1104"/>
        </pc:sldMkLst>
      </pc:sldChg>
      <pc:sldChg chg="del">
        <pc:chgData name="Ponomareva Anastasia" userId="S::anastasi.ponomare@hes-so.ch::6f8f1e16-cc32-4b6e-a739-18da6a7228dc" providerId="AD" clId="Web-{CD5BDFC6-823E-7B43-9664-9035C8FDEFFA}" dt="2022-07-29T10:46:12.167" v="2904"/>
        <pc:sldMkLst>
          <pc:docMk/>
          <pc:sldMk cId="2836786081" sldId="1105"/>
        </pc:sldMkLst>
      </pc:sldChg>
      <pc:sldChg chg="modSp">
        <pc:chgData name="Ponomareva Anastasia" userId="S::anastasi.ponomare@hes-so.ch::6f8f1e16-cc32-4b6e-a739-18da6a7228dc" providerId="AD" clId="Web-{CD5BDFC6-823E-7B43-9664-9035C8FDEFFA}" dt="2022-07-29T10:46:52.527" v="2925" actId="14100"/>
        <pc:sldMkLst>
          <pc:docMk/>
          <pc:sldMk cId="3005320633" sldId="1106"/>
        </pc:sldMkLst>
        <pc:spChg chg="mod">
          <ac:chgData name="Ponomareva Anastasia" userId="S::anastasi.ponomare@hes-so.ch::6f8f1e16-cc32-4b6e-a739-18da6a7228dc" providerId="AD" clId="Web-{CD5BDFC6-823E-7B43-9664-9035C8FDEFFA}" dt="2022-07-29T10:46:52.527" v="2925" actId="14100"/>
          <ac:spMkLst>
            <pc:docMk/>
            <pc:sldMk cId="3005320633" sldId="1106"/>
            <ac:spMk id="13" creationId="{ACB28A5C-40F1-4921-A2A2-D6C3F902E457}"/>
          </ac:spMkLst>
        </pc:spChg>
      </pc:sldChg>
      <pc:sldChg chg="del">
        <pc:chgData name="Ponomareva Anastasia" userId="S::anastasi.ponomare@hes-so.ch::6f8f1e16-cc32-4b6e-a739-18da6a7228dc" providerId="AD" clId="Web-{CD5BDFC6-823E-7B43-9664-9035C8FDEFFA}" dt="2022-07-29T10:46:04.089" v="2901"/>
        <pc:sldMkLst>
          <pc:docMk/>
          <pc:sldMk cId="1124437720" sldId="1115"/>
        </pc:sldMkLst>
      </pc:sldChg>
      <pc:sldChg chg="del">
        <pc:chgData name="Ponomareva Anastasia" userId="S::anastasi.ponomare@hes-so.ch::6f8f1e16-cc32-4b6e-a739-18da6a7228dc" providerId="AD" clId="Web-{CD5BDFC6-823E-7B43-9664-9035C8FDEFFA}" dt="2022-07-29T10:46:04.105" v="2903"/>
        <pc:sldMkLst>
          <pc:docMk/>
          <pc:sldMk cId="3957141193" sldId="1117"/>
        </pc:sldMkLst>
      </pc:sldChg>
      <pc:sldChg chg="delSp del">
        <pc:chgData name="Ponomareva Anastasia" userId="S::anastasi.ponomare@hes-so.ch::6f8f1e16-cc32-4b6e-a739-18da6a7228dc" providerId="AD" clId="Web-{CD5BDFC6-823E-7B43-9664-9035C8FDEFFA}" dt="2022-07-29T11:07:37.731" v="3329"/>
        <pc:sldMkLst>
          <pc:docMk/>
          <pc:sldMk cId="668628306" sldId="1727"/>
        </pc:sldMkLst>
        <pc:spChg chg="del">
          <ac:chgData name="Ponomareva Anastasia" userId="S::anastasi.ponomare@hes-so.ch::6f8f1e16-cc32-4b6e-a739-18da6a7228dc" providerId="AD" clId="Web-{CD5BDFC6-823E-7B43-9664-9035C8FDEFFA}" dt="2022-07-29T11:07:28.356" v="3326"/>
          <ac:spMkLst>
            <pc:docMk/>
            <pc:sldMk cId="668628306" sldId="1727"/>
            <ac:spMk id="4" creationId="{4A413076-3981-138C-6EDB-36EFFC643133}"/>
          </ac:spMkLst>
        </pc:spChg>
        <pc:picChg chg="del">
          <ac:chgData name="Ponomareva Anastasia" userId="S::anastasi.ponomare@hes-so.ch::6f8f1e16-cc32-4b6e-a739-18da6a7228dc" providerId="AD" clId="Web-{CD5BDFC6-823E-7B43-9664-9035C8FDEFFA}" dt="2022-07-29T11:07:28.356" v="3325"/>
          <ac:picMkLst>
            <pc:docMk/>
            <pc:sldMk cId="668628306" sldId="1727"/>
            <ac:picMk id="6" creationId="{2B44CDEE-7F50-7668-CB5C-21C9AB99C098}"/>
          </ac:picMkLst>
        </pc:picChg>
        <pc:picChg chg="del">
          <ac:chgData name="Ponomareva Anastasia" userId="S::anastasi.ponomare@hes-so.ch::6f8f1e16-cc32-4b6e-a739-18da6a7228dc" providerId="AD" clId="Web-{CD5BDFC6-823E-7B43-9664-9035C8FDEFFA}" dt="2022-07-29T11:07:28.356" v="3324"/>
          <ac:picMkLst>
            <pc:docMk/>
            <pc:sldMk cId="668628306" sldId="1727"/>
            <ac:picMk id="8" creationId="{1C6B0009-F79D-A113-4A5B-73BE16E1EE4C}"/>
          </ac:picMkLst>
        </pc:picChg>
      </pc:sldChg>
      <pc:sldChg chg="modSp modNotes">
        <pc:chgData name="Ponomareva Anastasia" userId="S::anastasi.ponomare@hes-so.ch::6f8f1e16-cc32-4b6e-a739-18da6a7228dc" providerId="AD" clId="Web-{CD5BDFC6-823E-7B43-9664-9035C8FDEFFA}" dt="2022-07-29T08:32:08.355" v="1183" actId="1076"/>
        <pc:sldMkLst>
          <pc:docMk/>
          <pc:sldMk cId="3160389632" sldId="1756"/>
        </pc:sldMkLst>
        <pc:spChg chg="mod">
          <ac:chgData name="Ponomareva Anastasia" userId="S::anastasi.ponomare@hes-so.ch::6f8f1e16-cc32-4b6e-a739-18da6a7228dc" providerId="AD" clId="Web-{CD5BDFC6-823E-7B43-9664-9035C8FDEFFA}" dt="2022-07-29T08:32:08.355" v="1183" actId="1076"/>
          <ac:spMkLst>
            <pc:docMk/>
            <pc:sldMk cId="3160389632" sldId="1756"/>
            <ac:spMk id="5" creationId="{42137585-937B-1EDE-80E9-576EF8478E2A}"/>
          </ac:spMkLst>
        </pc:spChg>
      </pc:sldChg>
      <pc:sldChg chg="del">
        <pc:chgData name="Ponomareva Anastasia" userId="S::anastasi.ponomare@hes-so.ch::6f8f1e16-cc32-4b6e-a739-18da6a7228dc" providerId="AD" clId="Web-{CD5BDFC6-823E-7B43-9664-9035C8FDEFFA}" dt="2022-07-29T10:46:15.605" v="2905"/>
        <pc:sldMkLst>
          <pc:docMk/>
          <pc:sldMk cId="2184891102" sldId="1759"/>
        </pc:sldMkLst>
      </pc:sldChg>
      <pc:sldChg chg="addSp delSp modSp modNotes">
        <pc:chgData name="Ponomareva Anastasia" userId="S::anastasi.ponomare@hes-so.ch::6f8f1e16-cc32-4b6e-a739-18da6a7228dc" providerId="AD" clId="Web-{CD5BDFC6-823E-7B43-9664-9035C8FDEFFA}" dt="2022-07-29T08:27:58.631" v="1113"/>
        <pc:sldMkLst>
          <pc:docMk/>
          <pc:sldMk cId="3261790203" sldId="1760"/>
        </pc:sldMkLst>
        <pc:spChg chg="mod">
          <ac:chgData name="Ponomareva Anastasia" userId="S::anastasi.ponomare@hes-so.ch::6f8f1e16-cc32-4b6e-a739-18da6a7228dc" providerId="AD" clId="Web-{CD5BDFC6-823E-7B43-9664-9035C8FDEFFA}" dt="2022-07-29T08:12:41.864" v="900" actId="14100"/>
          <ac:spMkLst>
            <pc:docMk/>
            <pc:sldMk cId="3261790203" sldId="1760"/>
            <ac:spMk id="6" creationId="{F26F6F64-9237-9B69-9AA7-A5095065F870}"/>
          </ac:spMkLst>
        </pc:spChg>
        <pc:spChg chg="add mod">
          <ac:chgData name="Ponomareva Anastasia" userId="S::anastasi.ponomare@hes-so.ch::6f8f1e16-cc32-4b6e-a739-18da6a7228dc" providerId="AD" clId="Web-{CD5BDFC6-823E-7B43-9664-9035C8FDEFFA}" dt="2022-07-29T08:16:18.556" v="920"/>
          <ac:spMkLst>
            <pc:docMk/>
            <pc:sldMk cId="3261790203" sldId="1760"/>
            <ac:spMk id="11" creationId="{80CAAC24-AC90-1A13-DD7F-8C86C7282DEC}"/>
          </ac:spMkLst>
        </pc:spChg>
        <pc:spChg chg="add mod">
          <ac:chgData name="Ponomareva Anastasia" userId="S::anastasi.ponomare@hes-so.ch::6f8f1e16-cc32-4b6e-a739-18da6a7228dc" providerId="AD" clId="Web-{CD5BDFC6-823E-7B43-9664-9035C8FDEFFA}" dt="2022-07-29T08:16:23.431" v="922" actId="1076"/>
          <ac:spMkLst>
            <pc:docMk/>
            <pc:sldMk cId="3261790203" sldId="1760"/>
            <ac:spMk id="12" creationId="{5C74D0F0-C0C9-FF93-1C90-0561690FB2AF}"/>
          </ac:spMkLst>
        </pc:spChg>
        <pc:spChg chg="add mod">
          <ac:chgData name="Ponomareva Anastasia" userId="S::anastasi.ponomare@hes-so.ch::6f8f1e16-cc32-4b6e-a739-18da6a7228dc" providerId="AD" clId="Web-{CD5BDFC6-823E-7B43-9664-9035C8FDEFFA}" dt="2022-07-29T08:16:44.009" v="930"/>
          <ac:spMkLst>
            <pc:docMk/>
            <pc:sldMk cId="3261790203" sldId="1760"/>
            <ac:spMk id="13" creationId="{E2D902D4-F69C-60A2-5BAC-A5AEA2B2D120}"/>
          </ac:spMkLst>
        </pc:spChg>
        <pc:spChg chg="add mod">
          <ac:chgData name="Ponomareva Anastasia" userId="S::anastasi.ponomare@hes-so.ch::6f8f1e16-cc32-4b6e-a739-18da6a7228dc" providerId="AD" clId="Web-{CD5BDFC6-823E-7B43-9664-9035C8FDEFFA}" dt="2022-07-29T08:16:39.994" v="929"/>
          <ac:spMkLst>
            <pc:docMk/>
            <pc:sldMk cId="3261790203" sldId="1760"/>
            <ac:spMk id="14" creationId="{0634E5D7-8EDA-EA78-742D-76496769DC2F}"/>
          </ac:spMkLst>
        </pc:spChg>
        <pc:spChg chg="add mod">
          <ac:chgData name="Ponomareva Anastasia" userId="S::anastasi.ponomare@hes-so.ch::6f8f1e16-cc32-4b6e-a739-18da6a7228dc" providerId="AD" clId="Web-{CD5BDFC6-823E-7B43-9664-9035C8FDEFFA}" dt="2022-07-29T08:19:25.059" v="996" actId="1076"/>
          <ac:spMkLst>
            <pc:docMk/>
            <pc:sldMk cId="3261790203" sldId="1760"/>
            <ac:spMk id="16" creationId="{CB18651C-078C-4735-AC3B-CA766942FFA4}"/>
          </ac:spMkLst>
        </pc:spChg>
        <pc:spChg chg="add mod">
          <ac:chgData name="Ponomareva Anastasia" userId="S::anastasi.ponomare@hes-so.ch::6f8f1e16-cc32-4b6e-a739-18da6a7228dc" providerId="AD" clId="Web-{CD5BDFC6-823E-7B43-9664-9035C8FDEFFA}" dt="2022-07-29T08:19:15.840" v="993" actId="1076"/>
          <ac:spMkLst>
            <pc:docMk/>
            <pc:sldMk cId="3261790203" sldId="1760"/>
            <ac:spMk id="18" creationId="{A3095165-39FF-9987-69AB-8044EBBB6B8D}"/>
          </ac:spMkLst>
        </pc:spChg>
        <pc:spChg chg="add mod">
          <ac:chgData name="Ponomareva Anastasia" userId="S::anastasi.ponomare@hes-so.ch::6f8f1e16-cc32-4b6e-a739-18da6a7228dc" providerId="AD" clId="Web-{CD5BDFC6-823E-7B43-9664-9035C8FDEFFA}" dt="2022-07-29T08:18:36.230" v="980" actId="20577"/>
          <ac:spMkLst>
            <pc:docMk/>
            <pc:sldMk cId="3261790203" sldId="1760"/>
            <ac:spMk id="19" creationId="{E4CD152D-EF8E-E89B-81EC-F306D15D7D9B}"/>
          </ac:spMkLst>
        </pc:spChg>
        <pc:spChg chg="add mod">
          <ac:chgData name="Ponomareva Anastasia" userId="S::anastasi.ponomare@hes-so.ch::6f8f1e16-cc32-4b6e-a739-18da6a7228dc" providerId="AD" clId="Web-{CD5BDFC6-823E-7B43-9664-9035C8FDEFFA}" dt="2022-07-29T08:18:32.965" v="976" actId="20577"/>
          <ac:spMkLst>
            <pc:docMk/>
            <pc:sldMk cId="3261790203" sldId="1760"/>
            <ac:spMk id="20" creationId="{39DD1BC8-B1DE-1E9D-0423-5D8797869DB1}"/>
          </ac:spMkLst>
        </pc:spChg>
        <pc:spChg chg="add mod">
          <ac:chgData name="Ponomareva Anastasia" userId="S::anastasi.ponomare@hes-so.ch::6f8f1e16-cc32-4b6e-a739-18da6a7228dc" providerId="AD" clId="Web-{CD5BDFC6-823E-7B43-9664-9035C8FDEFFA}" dt="2022-07-29T08:19:00.371" v="987" actId="1076"/>
          <ac:spMkLst>
            <pc:docMk/>
            <pc:sldMk cId="3261790203" sldId="1760"/>
            <ac:spMk id="21" creationId="{A0DDA3DB-B20D-218B-C847-531BB933F807}"/>
          </ac:spMkLst>
        </pc:spChg>
        <pc:spChg chg="add mod">
          <ac:chgData name="Ponomareva Anastasia" userId="S::anastasi.ponomare@hes-so.ch::6f8f1e16-cc32-4b6e-a739-18da6a7228dc" providerId="AD" clId="Web-{CD5BDFC6-823E-7B43-9664-9035C8FDEFFA}" dt="2022-07-29T08:19:05.200" v="992" actId="20577"/>
          <ac:spMkLst>
            <pc:docMk/>
            <pc:sldMk cId="3261790203" sldId="1760"/>
            <ac:spMk id="22" creationId="{B61E50E0-5A88-CF15-CB10-456884444408}"/>
          </ac:spMkLst>
        </pc:spChg>
        <pc:spChg chg="add mod">
          <ac:chgData name="Ponomareva Anastasia" userId="S::anastasi.ponomare@hes-so.ch::6f8f1e16-cc32-4b6e-a739-18da6a7228dc" providerId="AD" clId="Web-{CD5BDFC6-823E-7B43-9664-9035C8FDEFFA}" dt="2022-07-29T08:19:36.138" v="1001" actId="20577"/>
          <ac:spMkLst>
            <pc:docMk/>
            <pc:sldMk cId="3261790203" sldId="1760"/>
            <ac:spMk id="25" creationId="{554405D5-FD84-3982-0210-A5ACD04D5760}"/>
          </ac:spMkLst>
        </pc:spChg>
        <pc:spChg chg="add mod">
          <ac:chgData name="Ponomareva Anastasia" userId="S::anastasi.ponomare@hes-so.ch::6f8f1e16-cc32-4b6e-a739-18da6a7228dc" providerId="AD" clId="Web-{CD5BDFC6-823E-7B43-9664-9035C8FDEFFA}" dt="2022-07-29T08:19:50.138" v="1005" actId="1076"/>
          <ac:spMkLst>
            <pc:docMk/>
            <pc:sldMk cId="3261790203" sldId="1760"/>
            <ac:spMk id="26" creationId="{242182DB-8684-E0F8-D7AE-4EC2C7F19FC1}"/>
          </ac:spMkLst>
        </pc:spChg>
        <pc:spChg chg="add mod">
          <ac:chgData name="Ponomareva Anastasia" userId="S::anastasi.ponomare@hes-so.ch::6f8f1e16-cc32-4b6e-a739-18da6a7228dc" providerId="AD" clId="Web-{CD5BDFC6-823E-7B43-9664-9035C8FDEFFA}" dt="2022-07-29T08:20:23.670" v="1026" actId="1076"/>
          <ac:spMkLst>
            <pc:docMk/>
            <pc:sldMk cId="3261790203" sldId="1760"/>
            <ac:spMk id="27" creationId="{0764214B-9F3E-3025-FCDE-588C0C4D71CF}"/>
          </ac:spMkLst>
        </pc:spChg>
        <pc:spChg chg="add mod">
          <ac:chgData name="Ponomareva Anastasia" userId="S::anastasi.ponomare@hes-so.ch::6f8f1e16-cc32-4b6e-a739-18da6a7228dc" providerId="AD" clId="Web-{CD5BDFC6-823E-7B43-9664-9035C8FDEFFA}" dt="2022-07-29T08:20:34.201" v="1034" actId="20577"/>
          <ac:spMkLst>
            <pc:docMk/>
            <pc:sldMk cId="3261790203" sldId="1760"/>
            <ac:spMk id="28" creationId="{D4D30CB5-A97C-2BCA-87D5-0ACDFF36E08C}"/>
          </ac:spMkLst>
        </pc:spChg>
        <pc:grpChg chg="add del mod">
          <ac:chgData name="Ponomareva Anastasia" userId="S::anastasi.ponomare@hes-so.ch::6f8f1e16-cc32-4b6e-a739-18da6a7228dc" providerId="AD" clId="Web-{CD5BDFC6-823E-7B43-9664-9035C8FDEFFA}" dt="2022-07-29T08:16:31.978" v="927"/>
          <ac:grpSpMkLst>
            <pc:docMk/>
            <pc:sldMk cId="3261790203" sldId="1760"/>
            <ac:grpSpMk id="8" creationId="{03CB5F63-DD7E-DDB7-6A9F-ED2F39009730}"/>
          </ac:grpSpMkLst>
        </pc:grpChg>
        <pc:grpChg chg="add mod">
          <ac:chgData name="Ponomareva Anastasia" userId="S::anastasi.ponomare@hes-so.ch::6f8f1e16-cc32-4b6e-a739-18da6a7228dc" providerId="AD" clId="Web-{CD5BDFC6-823E-7B43-9664-9035C8FDEFFA}" dt="2022-07-29T08:17:25.151" v="943" actId="1076"/>
          <ac:grpSpMkLst>
            <pc:docMk/>
            <pc:sldMk cId="3261790203" sldId="1760"/>
            <ac:grpSpMk id="15" creationId="{66154B7D-7E2D-C4BF-45B9-616D4BBA3A73}"/>
          </ac:grpSpMkLst>
        </pc:grpChg>
        <pc:grpChg chg="add mod">
          <ac:chgData name="Ponomareva Anastasia" userId="S::anastasi.ponomare@hes-so.ch::6f8f1e16-cc32-4b6e-a739-18da6a7228dc" providerId="AD" clId="Web-{CD5BDFC6-823E-7B43-9664-9035C8FDEFFA}" dt="2022-07-29T08:19:23.091" v="995" actId="1076"/>
          <ac:grpSpMkLst>
            <pc:docMk/>
            <pc:sldMk cId="3261790203" sldId="1760"/>
            <ac:grpSpMk id="23" creationId="{13AE8F56-A739-4B36-20C9-ED8F0016A2D8}"/>
          </ac:grpSpMkLst>
        </pc:grpChg>
        <pc:grpChg chg="add">
          <ac:chgData name="Ponomareva Anastasia" userId="S::anastasi.ponomare@hes-so.ch::6f8f1e16-cc32-4b6e-a739-18da6a7228dc" providerId="AD" clId="Web-{CD5BDFC6-823E-7B43-9664-9035C8FDEFFA}" dt="2022-07-29T08:20:37.701" v="1035"/>
          <ac:grpSpMkLst>
            <pc:docMk/>
            <pc:sldMk cId="3261790203" sldId="1760"/>
            <ac:grpSpMk id="29" creationId="{95CA12DF-5405-E100-0A8A-F2196E784484}"/>
          </ac:grpSpMkLst>
        </pc:grpChg>
        <pc:grpChg chg="add">
          <ac:chgData name="Ponomareva Anastasia" userId="S::anastasi.ponomare@hes-so.ch::6f8f1e16-cc32-4b6e-a739-18da6a7228dc" providerId="AD" clId="Web-{CD5BDFC6-823E-7B43-9664-9035C8FDEFFA}" dt="2022-07-29T08:20:39.576" v="1036"/>
          <ac:grpSpMkLst>
            <pc:docMk/>
            <pc:sldMk cId="3261790203" sldId="1760"/>
            <ac:grpSpMk id="30" creationId="{50368352-ECA5-61DF-1EFC-101B26EF9CC0}"/>
          </ac:grpSpMkLst>
        </pc:grpChg>
        <pc:picChg chg="add del mod">
          <ac:chgData name="Ponomareva Anastasia" userId="S::anastasi.ponomare@hes-so.ch::6f8f1e16-cc32-4b6e-a739-18da6a7228dc" providerId="AD" clId="Web-{CD5BDFC6-823E-7B43-9664-9035C8FDEFFA}" dt="2022-07-29T08:17:15.901" v="940"/>
          <ac:picMkLst>
            <pc:docMk/>
            <pc:sldMk cId="3261790203" sldId="1760"/>
            <ac:picMk id="10" creationId="{D1C37339-C8EE-6881-4AA8-930249DEF868}"/>
          </ac:picMkLst>
        </pc:picChg>
        <pc:picChg chg="add">
          <ac:chgData name="Ponomareva Anastasia" userId="S::anastasi.ponomare@hes-so.ch::6f8f1e16-cc32-4b6e-a739-18da6a7228dc" providerId="AD" clId="Web-{CD5BDFC6-823E-7B43-9664-9035C8FDEFFA}" dt="2022-07-29T08:27:58.631" v="1113"/>
          <ac:picMkLst>
            <pc:docMk/>
            <pc:sldMk cId="3261790203" sldId="1760"/>
            <ac:picMk id="32" creationId="{40AD3F8A-2D27-B978-41C3-918D8E615BE8}"/>
          </ac:picMkLst>
        </pc:picChg>
      </pc:sldChg>
      <pc:sldChg chg="addSp modSp modNotes">
        <pc:chgData name="Ponomareva Anastasia" userId="S::anastasi.ponomare@hes-so.ch::6f8f1e16-cc32-4b6e-a739-18da6a7228dc" providerId="AD" clId="Web-{CD5BDFC6-823E-7B43-9664-9035C8FDEFFA}" dt="2022-07-29T08:48:38.373" v="1374"/>
        <pc:sldMkLst>
          <pc:docMk/>
          <pc:sldMk cId="4105189187" sldId="1761"/>
        </pc:sldMkLst>
        <pc:spChg chg="mod">
          <ac:chgData name="Ponomareva Anastasia" userId="S::anastasi.ponomare@hes-so.ch::6f8f1e16-cc32-4b6e-a739-18da6a7228dc" providerId="AD" clId="Web-{CD5BDFC6-823E-7B43-9664-9035C8FDEFFA}" dt="2022-07-29T08:45:23.901" v="1243" actId="20577"/>
          <ac:spMkLst>
            <pc:docMk/>
            <pc:sldMk cId="4105189187" sldId="1761"/>
            <ac:spMk id="6" creationId="{F26F6F64-9237-9B69-9AA7-A5095065F870}"/>
          </ac:spMkLst>
        </pc:spChg>
        <pc:picChg chg="add">
          <ac:chgData name="Ponomareva Anastasia" userId="S::anastasi.ponomare@hes-so.ch::6f8f1e16-cc32-4b6e-a739-18da6a7228dc" providerId="AD" clId="Web-{CD5BDFC6-823E-7B43-9664-9035C8FDEFFA}" dt="2022-07-29T08:28:00.100" v="1114"/>
          <ac:picMkLst>
            <pc:docMk/>
            <pc:sldMk cId="4105189187" sldId="1761"/>
            <ac:picMk id="5" creationId="{6FF1E379-862C-3139-09C7-9568E1324922}"/>
          </ac:picMkLst>
        </pc:picChg>
      </pc:sldChg>
      <pc:sldChg chg="modNotes">
        <pc:chgData name="Ponomareva Anastasia" userId="S::anastasi.ponomare@hes-so.ch::6f8f1e16-cc32-4b6e-a739-18da6a7228dc" providerId="AD" clId="Web-{CD5BDFC6-823E-7B43-9664-9035C8FDEFFA}" dt="2022-07-29T08:01:42.899" v="530"/>
        <pc:sldMkLst>
          <pc:docMk/>
          <pc:sldMk cId="1747517571" sldId="1762"/>
        </pc:sldMkLst>
      </pc:sldChg>
      <pc:sldChg chg="addSp modSp delAnim modNotes">
        <pc:chgData name="Ponomareva Anastasia" userId="S::anastasi.ponomare@hes-so.ch::6f8f1e16-cc32-4b6e-a739-18da6a7228dc" providerId="AD" clId="Web-{CD5BDFC6-823E-7B43-9664-9035C8FDEFFA}" dt="2022-07-29T08:57:25.836" v="1567" actId="20577"/>
        <pc:sldMkLst>
          <pc:docMk/>
          <pc:sldMk cId="3637591399" sldId="1763"/>
        </pc:sldMkLst>
        <pc:spChg chg="mod">
          <ac:chgData name="Ponomareva Anastasia" userId="S::anastasi.ponomare@hes-so.ch::6f8f1e16-cc32-4b6e-a739-18da6a7228dc" providerId="AD" clId="Web-{CD5BDFC6-823E-7B43-9664-9035C8FDEFFA}" dt="2022-07-29T08:51:23.392" v="1431" actId="20577"/>
          <ac:spMkLst>
            <pc:docMk/>
            <pc:sldMk cId="3637591399" sldId="1763"/>
            <ac:spMk id="8" creationId="{CED7E380-C7BF-FB63-8A97-68F142649C1A}"/>
          </ac:spMkLst>
        </pc:spChg>
        <pc:spChg chg="mod">
          <ac:chgData name="Ponomareva Anastasia" userId="S::anastasi.ponomare@hes-so.ch::6f8f1e16-cc32-4b6e-a739-18da6a7228dc" providerId="AD" clId="Web-{CD5BDFC6-823E-7B43-9664-9035C8FDEFFA}" dt="2022-07-29T08:31:15.432" v="1170" actId="20577"/>
          <ac:spMkLst>
            <pc:docMk/>
            <pc:sldMk cId="3637591399" sldId="1763"/>
            <ac:spMk id="9" creationId="{D36C112D-D94B-EC27-18A9-9D02887B35B5}"/>
          </ac:spMkLst>
        </pc:spChg>
        <pc:spChg chg="mod">
          <ac:chgData name="Ponomareva Anastasia" userId="S::anastasi.ponomare@hes-so.ch::6f8f1e16-cc32-4b6e-a739-18da6a7228dc" providerId="AD" clId="Web-{CD5BDFC6-823E-7B43-9664-9035C8FDEFFA}" dt="2022-07-29T08:31:17.291" v="1172" actId="20577"/>
          <ac:spMkLst>
            <pc:docMk/>
            <pc:sldMk cId="3637591399" sldId="1763"/>
            <ac:spMk id="10" creationId="{2959A9FA-FC22-511C-52F7-705F92EA0500}"/>
          </ac:spMkLst>
        </pc:spChg>
        <pc:spChg chg="mod">
          <ac:chgData name="Ponomareva Anastasia" userId="S::anastasi.ponomare@hes-so.ch::6f8f1e16-cc32-4b6e-a739-18da6a7228dc" providerId="AD" clId="Web-{CD5BDFC6-823E-7B43-9664-9035C8FDEFFA}" dt="2022-07-29T08:31:19.541" v="1173" actId="20577"/>
          <ac:spMkLst>
            <pc:docMk/>
            <pc:sldMk cId="3637591399" sldId="1763"/>
            <ac:spMk id="11" creationId="{21DE4928-DB57-E6FC-2DA3-06CD4933D836}"/>
          </ac:spMkLst>
        </pc:spChg>
        <pc:spChg chg="mod">
          <ac:chgData name="Ponomareva Anastasia" userId="S::anastasi.ponomare@hes-so.ch::6f8f1e16-cc32-4b6e-a739-18da6a7228dc" providerId="AD" clId="Web-{CD5BDFC6-823E-7B43-9664-9035C8FDEFFA}" dt="2022-07-29T08:31:22.104" v="1175" actId="20577"/>
          <ac:spMkLst>
            <pc:docMk/>
            <pc:sldMk cId="3637591399" sldId="1763"/>
            <ac:spMk id="12" creationId="{D48B6CD3-994D-1C38-8F8D-8FE695161414}"/>
          </ac:spMkLst>
        </pc:spChg>
        <pc:spChg chg="mod">
          <ac:chgData name="Ponomareva Anastasia" userId="S::anastasi.ponomare@hes-so.ch::6f8f1e16-cc32-4b6e-a739-18da6a7228dc" providerId="AD" clId="Web-{CD5BDFC6-823E-7B43-9664-9035C8FDEFFA}" dt="2022-07-29T08:57:25.836" v="1567" actId="20577"/>
          <ac:spMkLst>
            <pc:docMk/>
            <pc:sldMk cId="3637591399" sldId="1763"/>
            <ac:spMk id="13" creationId="{9EED4E0F-3177-0621-0B66-AF41A17012F4}"/>
          </ac:spMkLst>
        </pc:spChg>
        <pc:grpChg chg="add mod">
          <ac:chgData name="Ponomareva Anastasia" userId="S::anastasi.ponomare@hes-so.ch::6f8f1e16-cc32-4b6e-a739-18da6a7228dc" providerId="AD" clId="Web-{CD5BDFC6-823E-7B43-9664-9035C8FDEFFA}" dt="2022-07-29T08:54:04.738" v="1462" actId="1076"/>
          <ac:grpSpMkLst>
            <pc:docMk/>
            <pc:sldMk cId="3637591399" sldId="1763"/>
            <ac:grpSpMk id="18" creationId="{6CD0AB43-97C5-C758-5B69-2F74B2F70C82}"/>
          </ac:grpSpMkLst>
        </pc:grpChg>
        <pc:grpChg chg="add mod">
          <ac:chgData name="Ponomareva Anastasia" userId="S::anastasi.ponomare@hes-so.ch::6f8f1e16-cc32-4b6e-a739-18da6a7228dc" providerId="AD" clId="Web-{CD5BDFC6-823E-7B43-9664-9035C8FDEFFA}" dt="2022-07-29T08:53:56.520" v="1460" actId="1076"/>
          <ac:grpSpMkLst>
            <pc:docMk/>
            <pc:sldMk cId="3637591399" sldId="1763"/>
            <ac:grpSpMk id="19" creationId="{A8CB126D-2B45-21F7-92BB-5B3FAB1512A4}"/>
          </ac:grpSpMkLst>
        </pc:grpChg>
        <pc:grpChg chg="add">
          <ac:chgData name="Ponomareva Anastasia" userId="S::anastasi.ponomare@hes-so.ch::6f8f1e16-cc32-4b6e-a739-18da6a7228dc" providerId="AD" clId="Web-{CD5BDFC6-823E-7B43-9664-9035C8FDEFFA}" dt="2022-07-29T08:53:37.019" v="1456"/>
          <ac:grpSpMkLst>
            <pc:docMk/>
            <pc:sldMk cId="3637591399" sldId="1763"/>
            <ac:grpSpMk id="20" creationId="{0E56AF21-0D3E-3272-9E11-78FEE2CAA235}"/>
          </ac:grpSpMkLst>
        </pc:grpChg>
        <pc:grpChg chg="add mod">
          <ac:chgData name="Ponomareva Anastasia" userId="S::anastasi.ponomare@hes-so.ch::6f8f1e16-cc32-4b6e-a739-18da6a7228dc" providerId="AD" clId="Web-{CD5BDFC6-823E-7B43-9664-9035C8FDEFFA}" dt="2022-07-29T08:53:59.363" v="1461" actId="1076"/>
          <ac:grpSpMkLst>
            <pc:docMk/>
            <pc:sldMk cId="3637591399" sldId="1763"/>
            <ac:grpSpMk id="21" creationId="{826EB2EE-27F8-4BA2-855A-F03808645A06}"/>
          </ac:grpSpMkLst>
        </pc:grpChg>
        <pc:picChg chg="add">
          <ac:chgData name="Ponomareva Anastasia" userId="S::anastasi.ponomare@hes-so.ch::6f8f1e16-cc32-4b6e-a739-18da6a7228dc" providerId="AD" clId="Web-{CD5BDFC6-823E-7B43-9664-9035C8FDEFFA}" dt="2022-07-29T08:28:01.381" v="1115"/>
          <ac:picMkLst>
            <pc:docMk/>
            <pc:sldMk cId="3637591399" sldId="1763"/>
            <ac:picMk id="6" creationId="{920E8CE0-168B-C04A-6E03-84AFBD00C898}"/>
          </ac:picMkLst>
        </pc:picChg>
      </pc:sldChg>
      <pc:sldChg chg="addSp delSp modSp modNotes">
        <pc:chgData name="Ponomareva Anastasia" userId="S::anastasi.ponomare@hes-so.ch::6f8f1e16-cc32-4b6e-a739-18da6a7228dc" providerId="AD" clId="Web-{CD5BDFC6-823E-7B43-9664-9035C8FDEFFA}" dt="2022-07-29T09:08:25.379" v="1762"/>
        <pc:sldMkLst>
          <pc:docMk/>
          <pc:sldMk cId="3846261258" sldId="1764"/>
        </pc:sldMkLst>
        <pc:spChg chg="add del mod">
          <ac:chgData name="Ponomareva Anastasia" userId="S::anastasi.ponomare@hes-so.ch::6f8f1e16-cc32-4b6e-a739-18da6a7228dc" providerId="AD" clId="Web-{CD5BDFC6-823E-7B43-9664-9035C8FDEFFA}" dt="2022-07-29T09:00:03.136" v="1720" actId="20577"/>
          <ac:spMkLst>
            <pc:docMk/>
            <pc:sldMk cId="3846261258" sldId="1764"/>
            <ac:spMk id="7" creationId="{1254E118-C054-6383-076B-779051CFA1BB}"/>
          </ac:spMkLst>
        </pc:spChg>
        <pc:spChg chg="mod">
          <ac:chgData name="Ponomareva Anastasia" userId="S::anastasi.ponomare@hes-so.ch::6f8f1e16-cc32-4b6e-a739-18da6a7228dc" providerId="AD" clId="Web-{CD5BDFC6-823E-7B43-9664-9035C8FDEFFA}" dt="2022-07-29T08:29:32.414" v="1146" actId="1076"/>
          <ac:spMkLst>
            <pc:docMk/>
            <pc:sldMk cId="3846261258" sldId="1764"/>
            <ac:spMk id="8" creationId="{FAEFA1CF-0DA8-75CD-B893-C837F8C16226}"/>
          </ac:spMkLst>
        </pc:spChg>
        <pc:spChg chg="mod">
          <ac:chgData name="Ponomareva Anastasia" userId="S::anastasi.ponomare@hes-so.ch::6f8f1e16-cc32-4b6e-a739-18da6a7228dc" providerId="AD" clId="Web-{CD5BDFC6-823E-7B43-9664-9035C8FDEFFA}" dt="2022-07-29T08:29:46.758" v="1151" actId="20577"/>
          <ac:spMkLst>
            <pc:docMk/>
            <pc:sldMk cId="3846261258" sldId="1764"/>
            <ac:spMk id="9" creationId="{EEE65DFE-9ECF-5095-7EE5-D5AB68854828}"/>
          </ac:spMkLst>
        </pc:spChg>
        <pc:spChg chg="mod">
          <ac:chgData name="Ponomareva Anastasia" userId="S::anastasi.ponomare@hes-so.ch::6f8f1e16-cc32-4b6e-a739-18da6a7228dc" providerId="AD" clId="Web-{CD5BDFC6-823E-7B43-9664-9035C8FDEFFA}" dt="2022-07-29T08:30:30.806" v="1160" actId="1076"/>
          <ac:spMkLst>
            <pc:docMk/>
            <pc:sldMk cId="3846261258" sldId="1764"/>
            <ac:spMk id="10" creationId="{F41A4BA7-E5C8-2361-B4C4-D4F2E4BBCAE3}"/>
          </ac:spMkLst>
        </pc:spChg>
        <pc:spChg chg="del mod">
          <ac:chgData name="Ponomareva Anastasia" userId="S::anastasi.ponomare@hes-so.ch::6f8f1e16-cc32-4b6e-a739-18da6a7228dc" providerId="AD" clId="Web-{CD5BDFC6-823E-7B43-9664-9035C8FDEFFA}" dt="2022-07-29T08:29:54.962" v="1153"/>
          <ac:spMkLst>
            <pc:docMk/>
            <pc:sldMk cId="3846261258" sldId="1764"/>
            <ac:spMk id="11" creationId="{72457572-8003-00AC-0992-A8188B9169E2}"/>
          </ac:spMkLst>
        </pc:spChg>
        <pc:spChg chg="mod">
          <ac:chgData name="Ponomareva Anastasia" userId="S::anastasi.ponomare@hes-so.ch::6f8f1e16-cc32-4b6e-a739-18da6a7228dc" providerId="AD" clId="Web-{CD5BDFC6-823E-7B43-9664-9035C8FDEFFA}" dt="2022-07-29T08:30:04.696" v="1155" actId="1076"/>
          <ac:spMkLst>
            <pc:docMk/>
            <pc:sldMk cId="3846261258" sldId="1764"/>
            <ac:spMk id="12" creationId="{E23E2E6D-2B56-B19B-A6D7-03C940F84182}"/>
          </ac:spMkLst>
        </pc:spChg>
        <pc:spChg chg="mod">
          <ac:chgData name="Ponomareva Anastasia" userId="S::anastasi.ponomare@hes-so.ch::6f8f1e16-cc32-4b6e-a739-18da6a7228dc" providerId="AD" clId="Web-{CD5BDFC6-823E-7B43-9664-9035C8FDEFFA}" dt="2022-07-29T08:30:26.353" v="1159" actId="1076"/>
          <ac:spMkLst>
            <pc:docMk/>
            <pc:sldMk cId="3846261258" sldId="1764"/>
            <ac:spMk id="13" creationId="{E3D8EF5E-DE6E-3E1E-9F46-93787486B0C7}"/>
          </ac:spMkLst>
        </pc:spChg>
        <pc:spChg chg="mod">
          <ac:chgData name="Ponomareva Anastasia" userId="S::anastasi.ponomare@hes-so.ch::6f8f1e16-cc32-4b6e-a739-18da6a7228dc" providerId="AD" clId="Web-{CD5BDFC6-823E-7B43-9664-9035C8FDEFFA}" dt="2022-07-29T08:30:18.134" v="1157" actId="1076"/>
          <ac:spMkLst>
            <pc:docMk/>
            <pc:sldMk cId="3846261258" sldId="1764"/>
            <ac:spMk id="14" creationId="{77B5A339-8228-03F4-9FF6-67742D423B9A}"/>
          </ac:spMkLst>
        </pc:spChg>
        <pc:picChg chg="mod">
          <ac:chgData name="Ponomareva Anastasia" userId="S::anastasi.ponomare@hes-so.ch::6f8f1e16-cc32-4b6e-a739-18da6a7228dc" providerId="AD" clId="Web-{CD5BDFC6-823E-7B43-9664-9035C8FDEFFA}" dt="2022-07-29T08:28:20.929" v="1118" actId="1076"/>
          <ac:picMkLst>
            <pc:docMk/>
            <pc:sldMk cId="3846261258" sldId="1764"/>
            <ac:picMk id="5" creationId="{C047853D-FB19-B2B8-5635-5191C3B2A0A8}"/>
          </ac:picMkLst>
        </pc:picChg>
        <pc:picChg chg="add">
          <ac:chgData name="Ponomareva Anastasia" userId="S::anastasi.ponomare@hes-so.ch::6f8f1e16-cc32-4b6e-a739-18da6a7228dc" providerId="AD" clId="Web-{CD5BDFC6-823E-7B43-9664-9035C8FDEFFA}" dt="2022-07-29T08:28:03.163" v="1116"/>
          <ac:picMkLst>
            <pc:docMk/>
            <pc:sldMk cId="3846261258" sldId="1764"/>
            <ac:picMk id="6" creationId="{21B0DFA5-CE77-44AD-4199-476BA5A11777}"/>
          </ac:picMkLst>
        </pc:picChg>
      </pc:sldChg>
      <pc:sldChg chg="addSp delSp modSp delAnim">
        <pc:chgData name="Ponomareva Anastasia" userId="S::anastasi.ponomare@hes-so.ch::6f8f1e16-cc32-4b6e-a739-18da6a7228dc" providerId="AD" clId="Web-{CD5BDFC6-823E-7B43-9664-9035C8FDEFFA}" dt="2022-07-29T09:21:10.769" v="2012" actId="1076"/>
        <pc:sldMkLst>
          <pc:docMk/>
          <pc:sldMk cId="82262420" sldId="1765"/>
        </pc:sldMkLst>
        <pc:spChg chg="del mod">
          <ac:chgData name="Ponomareva Anastasia" userId="S::anastasi.ponomare@hes-so.ch::6f8f1e16-cc32-4b6e-a739-18da6a7228dc" providerId="AD" clId="Web-{CD5BDFC6-823E-7B43-9664-9035C8FDEFFA}" dt="2022-07-29T09:18:05.265" v="1932"/>
          <ac:spMkLst>
            <pc:docMk/>
            <pc:sldMk cId="82262420" sldId="1765"/>
            <ac:spMk id="5" creationId="{B095ABBB-4B1E-BA81-823B-88C2917FF9BF}"/>
          </ac:spMkLst>
        </pc:spChg>
        <pc:spChg chg="mod">
          <ac:chgData name="Ponomareva Anastasia" userId="S::anastasi.ponomare@hes-so.ch::6f8f1e16-cc32-4b6e-a739-18da6a7228dc" providerId="AD" clId="Web-{CD5BDFC6-823E-7B43-9664-9035C8FDEFFA}" dt="2022-07-29T09:21:10.597" v="2003" actId="1076"/>
          <ac:spMkLst>
            <pc:docMk/>
            <pc:sldMk cId="82262420" sldId="1765"/>
            <ac:spMk id="7" creationId="{16CC9B19-B822-30BA-9724-27912A305CF4}"/>
          </ac:spMkLst>
        </pc:spChg>
        <pc:spChg chg="del mod">
          <ac:chgData name="Ponomareva Anastasia" userId="S::anastasi.ponomare@hes-so.ch::6f8f1e16-cc32-4b6e-a739-18da6a7228dc" providerId="AD" clId="Web-{CD5BDFC6-823E-7B43-9664-9035C8FDEFFA}" dt="2022-07-29T09:17:59.718" v="1930"/>
          <ac:spMkLst>
            <pc:docMk/>
            <pc:sldMk cId="82262420" sldId="1765"/>
            <ac:spMk id="8" creationId="{501CA49F-0FC6-FB4A-46E9-F204B610A935}"/>
          </ac:spMkLst>
        </pc:spChg>
        <pc:spChg chg="mod">
          <ac:chgData name="Ponomareva Anastasia" userId="S::anastasi.ponomare@hes-so.ch::6f8f1e16-cc32-4b6e-a739-18da6a7228dc" providerId="AD" clId="Web-{CD5BDFC6-823E-7B43-9664-9035C8FDEFFA}" dt="2022-07-29T09:21:10.612" v="2004" actId="1076"/>
          <ac:spMkLst>
            <pc:docMk/>
            <pc:sldMk cId="82262420" sldId="1765"/>
            <ac:spMk id="9" creationId="{F47A4206-120E-0DA1-315B-83BD9E2981CE}"/>
          </ac:spMkLst>
        </pc:spChg>
        <pc:spChg chg="del mod">
          <ac:chgData name="Ponomareva Anastasia" userId="S::anastasi.ponomare@hes-so.ch::6f8f1e16-cc32-4b6e-a739-18da6a7228dc" providerId="AD" clId="Web-{CD5BDFC6-823E-7B43-9664-9035C8FDEFFA}" dt="2022-07-29T09:18:01.703" v="1931"/>
          <ac:spMkLst>
            <pc:docMk/>
            <pc:sldMk cId="82262420" sldId="1765"/>
            <ac:spMk id="10" creationId="{3AD0ADF4-5DD1-0D89-7257-45D597F488D4}"/>
          </ac:spMkLst>
        </pc:spChg>
        <pc:spChg chg="mod">
          <ac:chgData name="Ponomareva Anastasia" userId="S::anastasi.ponomare@hes-so.ch::6f8f1e16-cc32-4b6e-a739-18da6a7228dc" providerId="AD" clId="Web-{CD5BDFC6-823E-7B43-9664-9035C8FDEFFA}" dt="2022-07-29T09:21:10.769" v="2012" actId="1076"/>
          <ac:spMkLst>
            <pc:docMk/>
            <pc:sldMk cId="82262420" sldId="1765"/>
            <ac:spMk id="11" creationId="{EC907B9E-0394-E993-F498-4C46BD4DC105}"/>
          </ac:spMkLst>
        </pc:spChg>
        <pc:spChg chg="del mod">
          <ac:chgData name="Ponomareva Anastasia" userId="S::anastasi.ponomare@hes-so.ch::6f8f1e16-cc32-4b6e-a739-18da6a7228dc" providerId="AD" clId="Web-{CD5BDFC6-823E-7B43-9664-9035C8FDEFFA}" dt="2022-07-29T09:16:51.217" v="1896"/>
          <ac:spMkLst>
            <pc:docMk/>
            <pc:sldMk cId="82262420" sldId="1765"/>
            <ac:spMk id="12" creationId="{0495C2F6-40BA-DF66-E4A7-99A2EC8346A7}"/>
          </ac:spMkLst>
        </pc:spChg>
        <pc:spChg chg="mod">
          <ac:chgData name="Ponomareva Anastasia" userId="S::anastasi.ponomare@hes-so.ch::6f8f1e16-cc32-4b6e-a739-18da6a7228dc" providerId="AD" clId="Web-{CD5BDFC6-823E-7B43-9664-9035C8FDEFFA}" dt="2022-07-29T09:21:10.644" v="2005" actId="1076"/>
          <ac:spMkLst>
            <pc:docMk/>
            <pc:sldMk cId="82262420" sldId="1765"/>
            <ac:spMk id="13" creationId="{ACD185DC-946F-A43A-55B5-345FCF95EF31}"/>
          </ac:spMkLst>
        </pc:spChg>
        <pc:spChg chg="del mod">
          <ac:chgData name="Ponomareva Anastasia" userId="S::anastasi.ponomare@hes-so.ch::6f8f1e16-cc32-4b6e-a739-18da6a7228dc" providerId="AD" clId="Web-{CD5BDFC6-823E-7B43-9664-9035C8FDEFFA}" dt="2022-07-29T09:18:08.828" v="1933"/>
          <ac:spMkLst>
            <pc:docMk/>
            <pc:sldMk cId="82262420" sldId="1765"/>
            <ac:spMk id="14" creationId="{F6F65507-7DB7-37FF-B270-9C7423983B63}"/>
          </ac:spMkLst>
        </pc:spChg>
        <pc:spChg chg="mod">
          <ac:chgData name="Ponomareva Anastasia" userId="S::anastasi.ponomare@hes-so.ch::6f8f1e16-cc32-4b6e-a739-18da6a7228dc" providerId="AD" clId="Web-{CD5BDFC6-823E-7B43-9664-9035C8FDEFFA}" dt="2022-07-29T09:21:10.659" v="2006" actId="1076"/>
          <ac:spMkLst>
            <pc:docMk/>
            <pc:sldMk cId="82262420" sldId="1765"/>
            <ac:spMk id="15" creationId="{03B3E6CB-3BB8-A974-7161-C267D386A5EC}"/>
          </ac:spMkLst>
        </pc:spChg>
        <pc:spChg chg="mod">
          <ac:chgData name="Ponomareva Anastasia" userId="S::anastasi.ponomare@hes-so.ch::6f8f1e16-cc32-4b6e-a739-18da6a7228dc" providerId="AD" clId="Web-{CD5BDFC6-823E-7B43-9664-9035C8FDEFFA}" dt="2022-07-29T09:21:10.675" v="2007" actId="1076"/>
          <ac:spMkLst>
            <pc:docMk/>
            <pc:sldMk cId="82262420" sldId="1765"/>
            <ac:spMk id="16" creationId="{A5AFC2D8-7A6C-619A-779A-CB4320118184}"/>
          </ac:spMkLst>
        </pc:spChg>
        <pc:spChg chg="mod">
          <ac:chgData name="Ponomareva Anastasia" userId="S::anastasi.ponomare@hes-so.ch::6f8f1e16-cc32-4b6e-a739-18da6a7228dc" providerId="AD" clId="Web-{CD5BDFC6-823E-7B43-9664-9035C8FDEFFA}" dt="2022-07-29T09:21:10.690" v="2008" actId="1076"/>
          <ac:spMkLst>
            <pc:docMk/>
            <pc:sldMk cId="82262420" sldId="1765"/>
            <ac:spMk id="17" creationId="{118C261F-77D6-2CFE-2F9E-652114FC93EF}"/>
          </ac:spMkLst>
        </pc:spChg>
        <pc:spChg chg="mod">
          <ac:chgData name="Ponomareva Anastasia" userId="S::anastasi.ponomare@hes-so.ch::6f8f1e16-cc32-4b6e-a739-18da6a7228dc" providerId="AD" clId="Web-{CD5BDFC6-823E-7B43-9664-9035C8FDEFFA}" dt="2022-07-29T09:21:10.722" v="2009" actId="1076"/>
          <ac:spMkLst>
            <pc:docMk/>
            <pc:sldMk cId="82262420" sldId="1765"/>
            <ac:spMk id="18" creationId="{A19CEDA1-C1A9-F262-6E10-E785D37F0366}"/>
          </ac:spMkLst>
        </pc:spChg>
        <pc:spChg chg="mod">
          <ac:chgData name="Ponomareva Anastasia" userId="S::anastasi.ponomare@hes-so.ch::6f8f1e16-cc32-4b6e-a739-18da6a7228dc" providerId="AD" clId="Web-{CD5BDFC6-823E-7B43-9664-9035C8FDEFFA}" dt="2022-07-29T09:21:10.737" v="2010" actId="1076"/>
          <ac:spMkLst>
            <pc:docMk/>
            <pc:sldMk cId="82262420" sldId="1765"/>
            <ac:spMk id="19" creationId="{A05A92F6-CCB4-6F91-9A32-9BA50C34AFB7}"/>
          </ac:spMkLst>
        </pc:spChg>
        <pc:spChg chg="mod">
          <ac:chgData name="Ponomareva Anastasia" userId="S::anastasi.ponomare@hes-so.ch::6f8f1e16-cc32-4b6e-a739-18da6a7228dc" providerId="AD" clId="Web-{CD5BDFC6-823E-7B43-9664-9035C8FDEFFA}" dt="2022-07-29T09:21:10.753" v="2011" actId="1076"/>
          <ac:spMkLst>
            <pc:docMk/>
            <pc:sldMk cId="82262420" sldId="1765"/>
            <ac:spMk id="20" creationId="{A4484E24-DB86-1F39-2CB3-1B90695FA69C}"/>
          </ac:spMkLst>
        </pc:spChg>
        <pc:picChg chg="add">
          <ac:chgData name="Ponomareva Anastasia" userId="S::anastasi.ponomare@hes-so.ch::6f8f1e16-cc32-4b6e-a739-18da6a7228dc" providerId="AD" clId="Web-{CD5BDFC6-823E-7B43-9664-9035C8FDEFFA}" dt="2022-07-29T08:31:30.917" v="1178"/>
          <ac:picMkLst>
            <pc:docMk/>
            <pc:sldMk cId="82262420" sldId="1765"/>
            <ac:picMk id="6" creationId="{35541D6C-A0C6-1361-8E4A-59F6E1E5EB60}"/>
          </ac:picMkLst>
        </pc:picChg>
      </pc:sldChg>
      <pc:sldChg chg="addSp modSp modNotes">
        <pc:chgData name="Ponomareva Anastasia" userId="S::anastasi.ponomare@hes-so.ch::6f8f1e16-cc32-4b6e-a739-18da6a7228dc" providerId="AD" clId="Web-{CD5BDFC6-823E-7B43-9664-9035C8FDEFFA}" dt="2022-07-29T09:22:28.536" v="2056"/>
        <pc:sldMkLst>
          <pc:docMk/>
          <pc:sldMk cId="374110497" sldId="1766"/>
        </pc:sldMkLst>
        <pc:spChg chg="mod">
          <ac:chgData name="Ponomareva Anastasia" userId="S::anastasi.ponomare@hes-so.ch::6f8f1e16-cc32-4b6e-a739-18da6a7228dc" providerId="AD" clId="Web-{CD5BDFC6-823E-7B43-9664-9035C8FDEFFA}" dt="2022-07-29T09:21:47.691" v="2016" actId="14100"/>
          <ac:spMkLst>
            <pc:docMk/>
            <pc:sldMk cId="374110497" sldId="1766"/>
            <ac:spMk id="5" creationId="{B8614EDE-41C5-3CCE-6242-545DE9409A78}"/>
          </ac:spMkLst>
        </pc:spChg>
        <pc:picChg chg="add">
          <ac:chgData name="Ponomareva Anastasia" userId="S::anastasi.ponomare@hes-so.ch::6f8f1e16-cc32-4b6e-a739-18da6a7228dc" providerId="AD" clId="Web-{CD5BDFC6-823E-7B43-9664-9035C8FDEFFA}" dt="2022-07-29T08:31:32.963" v="1179"/>
          <ac:picMkLst>
            <pc:docMk/>
            <pc:sldMk cId="374110497" sldId="1766"/>
            <ac:picMk id="6" creationId="{B173F94C-91BF-4618-2E7E-B844F831B68F}"/>
          </ac:picMkLst>
        </pc:picChg>
      </pc:sldChg>
      <pc:sldChg chg="addSp modSp add del modNotes">
        <pc:chgData name="Ponomareva Anastasia" userId="S::anastasi.ponomare@hes-so.ch::6f8f1e16-cc32-4b6e-a739-18da6a7228dc" providerId="AD" clId="Web-{CD5BDFC6-823E-7B43-9664-9035C8FDEFFA}" dt="2022-07-29T12:57:45.582" v="3407"/>
        <pc:sldMkLst>
          <pc:docMk/>
          <pc:sldMk cId="1028063027" sldId="1767"/>
        </pc:sldMkLst>
        <pc:spChg chg="mod">
          <ac:chgData name="Ponomareva Anastasia" userId="S::anastasi.ponomare@hes-so.ch::6f8f1e16-cc32-4b6e-a739-18da6a7228dc" providerId="AD" clId="Web-{CD5BDFC6-823E-7B43-9664-9035C8FDEFFA}" dt="2022-07-29T09:25:38.211" v="2286" actId="1076"/>
          <ac:spMkLst>
            <pc:docMk/>
            <pc:sldMk cId="1028063027" sldId="1767"/>
            <ac:spMk id="6" creationId="{AF6B178D-B9E4-8B3C-E223-F227F15C08D8}"/>
          </ac:spMkLst>
        </pc:spChg>
        <pc:spChg chg="mod">
          <ac:chgData name="Ponomareva Anastasia" userId="S::anastasi.ponomare@hes-so.ch::6f8f1e16-cc32-4b6e-a739-18da6a7228dc" providerId="AD" clId="Web-{CD5BDFC6-823E-7B43-9664-9035C8FDEFFA}" dt="2022-07-29T09:25:38.195" v="2285" actId="1076"/>
          <ac:spMkLst>
            <pc:docMk/>
            <pc:sldMk cId="1028063027" sldId="1767"/>
            <ac:spMk id="7" creationId="{79EE9487-85B4-ABA8-701B-1E375C45992F}"/>
          </ac:spMkLst>
        </pc:spChg>
        <pc:spChg chg="mod">
          <ac:chgData name="Ponomareva Anastasia" userId="S::anastasi.ponomare@hes-so.ch::6f8f1e16-cc32-4b6e-a739-18da6a7228dc" providerId="AD" clId="Web-{CD5BDFC6-823E-7B43-9664-9035C8FDEFFA}" dt="2022-07-29T09:25:38.211" v="2288" actId="1076"/>
          <ac:spMkLst>
            <pc:docMk/>
            <pc:sldMk cId="1028063027" sldId="1767"/>
            <ac:spMk id="8" creationId="{3F83AE67-4588-78D8-73A0-6B2468BA276C}"/>
          </ac:spMkLst>
        </pc:spChg>
        <pc:picChg chg="add">
          <ac:chgData name="Ponomareva Anastasia" userId="S::anastasi.ponomare@hes-so.ch::6f8f1e16-cc32-4b6e-a739-18da6a7228dc" providerId="AD" clId="Web-{CD5BDFC6-823E-7B43-9664-9035C8FDEFFA}" dt="2022-07-29T08:31:34.729" v="1180"/>
          <ac:picMkLst>
            <pc:docMk/>
            <pc:sldMk cId="1028063027" sldId="1767"/>
            <ac:picMk id="5" creationId="{36209349-5B87-66CF-CB02-F7BDEB0CDE1D}"/>
          </ac:picMkLst>
        </pc:picChg>
        <pc:picChg chg="mod">
          <ac:chgData name="Ponomareva Anastasia" userId="S::anastasi.ponomare@hes-so.ch::6f8f1e16-cc32-4b6e-a739-18da6a7228dc" providerId="AD" clId="Web-{CD5BDFC6-823E-7B43-9664-9035C8FDEFFA}" dt="2022-07-29T09:25:38.195" v="2283" actId="1076"/>
          <ac:picMkLst>
            <pc:docMk/>
            <pc:sldMk cId="1028063027" sldId="1767"/>
            <ac:picMk id="9" creationId="{C8456ED8-F619-B13E-0947-B5218F7146FC}"/>
          </ac:picMkLst>
        </pc:picChg>
        <pc:picChg chg="mod">
          <ac:chgData name="Ponomareva Anastasia" userId="S::anastasi.ponomare@hes-so.ch::6f8f1e16-cc32-4b6e-a739-18da6a7228dc" providerId="AD" clId="Web-{CD5BDFC6-823E-7B43-9664-9035C8FDEFFA}" dt="2022-07-29T09:25:38.211" v="2287" actId="1076"/>
          <ac:picMkLst>
            <pc:docMk/>
            <pc:sldMk cId="1028063027" sldId="1767"/>
            <ac:picMk id="10" creationId="{3ACEB524-5109-710D-D8DE-62B2C6C9F5A3}"/>
          </ac:picMkLst>
        </pc:picChg>
        <pc:picChg chg="mod">
          <ac:chgData name="Ponomareva Anastasia" userId="S::anastasi.ponomare@hes-so.ch::6f8f1e16-cc32-4b6e-a739-18da6a7228dc" providerId="AD" clId="Web-{CD5BDFC6-823E-7B43-9664-9035C8FDEFFA}" dt="2022-07-29T09:25:38.195" v="2284" actId="1076"/>
          <ac:picMkLst>
            <pc:docMk/>
            <pc:sldMk cId="1028063027" sldId="1767"/>
            <ac:picMk id="11" creationId="{2FDACF2E-443A-4717-998B-5501AE6CC166}"/>
          </ac:picMkLst>
        </pc:picChg>
      </pc:sldChg>
      <pc:sldChg chg="addSp delSp modSp ord modNotes">
        <pc:chgData name="Ponomareva Anastasia" userId="S::anastasi.ponomare@hes-so.ch::6f8f1e16-cc32-4b6e-a739-18da6a7228dc" providerId="AD" clId="Web-{CD5BDFC6-823E-7B43-9664-9035C8FDEFFA}" dt="2022-07-29T10:42:28.773" v="2868" actId="20577"/>
        <pc:sldMkLst>
          <pc:docMk/>
          <pc:sldMk cId="1333526233" sldId="1768"/>
        </pc:sldMkLst>
        <pc:spChg chg="mod">
          <ac:chgData name="Ponomareva Anastasia" userId="S::anastasi.ponomare@hes-so.ch::6f8f1e16-cc32-4b6e-a739-18da6a7228dc" providerId="AD" clId="Web-{CD5BDFC6-823E-7B43-9664-9035C8FDEFFA}" dt="2022-07-29T10:42:28.773" v="2868" actId="20577"/>
          <ac:spMkLst>
            <pc:docMk/>
            <pc:sldMk cId="1333526233" sldId="1768"/>
            <ac:spMk id="2" creationId="{2467E161-F56E-4742-9BF8-F461F6FF77FD}"/>
          </ac:spMkLst>
        </pc:spChg>
        <pc:spChg chg="add">
          <ac:chgData name="Ponomareva Anastasia" userId="S::anastasi.ponomare@hes-so.ch::6f8f1e16-cc32-4b6e-a739-18da6a7228dc" providerId="AD" clId="Web-{CD5BDFC6-823E-7B43-9664-9035C8FDEFFA}" dt="2022-07-29T10:29:10.028" v="2807"/>
          <ac:spMkLst>
            <pc:docMk/>
            <pc:sldMk cId="1333526233" sldId="1768"/>
            <ac:spMk id="8" creationId="{BCFA2D0D-76FB-7C0A-1EDC-A1A21C234774}"/>
          </ac:spMkLst>
        </pc:spChg>
        <pc:spChg chg="add mod">
          <ac:chgData name="Ponomareva Anastasia" userId="S::anastasi.ponomare@hes-so.ch::6f8f1e16-cc32-4b6e-a739-18da6a7228dc" providerId="AD" clId="Web-{CD5BDFC6-823E-7B43-9664-9035C8FDEFFA}" dt="2022-07-29T10:42:00.601" v="2852" actId="20577"/>
          <ac:spMkLst>
            <pc:docMk/>
            <pc:sldMk cId="1333526233" sldId="1768"/>
            <ac:spMk id="10" creationId="{1728DE9F-747F-09C0-6158-33321F9DEF36}"/>
          </ac:spMkLst>
        </pc:spChg>
        <pc:spChg chg="del mod">
          <ac:chgData name="Ponomareva Anastasia" userId="S::anastasi.ponomare@hes-so.ch::6f8f1e16-cc32-4b6e-a739-18da6a7228dc" providerId="AD" clId="Web-{CD5BDFC6-823E-7B43-9664-9035C8FDEFFA}" dt="2022-07-29T10:21:37.835" v="2684"/>
          <ac:spMkLst>
            <pc:docMk/>
            <pc:sldMk cId="1333526233" sldId="1768"/>
            <ac:spMk id="12" creationId="{6A3E5852-708F-1583-1AA2-C8EC11904EFA}"/>
          </ac:spMkLst>
        </pc:spChg>
        <pc:picChg chg="add del mod">
          <ac:chgData name="Ponomareva Anastasia" userId="S::anastasi.ponomare@hes-so.ch::6f8f1e16-cc32-4b6e-a739-18da6a7228dc" providerId="AD" clId="Web-{CD5BDFC6-823E-7B43-9664-9035C8FDEFFA}" dt="2022-07-29T10:27:18.417" v="2786"/>
          <ac:picMkLst>
            <pc:docMk/>
            <pc:sldMk cId="1333526233" sldId="1768"/>
            <ac:picMk id="4" creationId="{0CECCD30-31DD-CAA1-1415-96F57142F90B}"/>
          </ac:picMkLst>
        </pc:picChg>
        <pc:picChg chg="add del">
          <ac:chgData name="Ponomareva Anastasia" userId="S::anastasi.ponomare@hes-so.ch::6f8f1e16-cc32-4b6e-a739-18da6a7228dc" providerId="AD" clId="Web-{CD5BDFC6-823E-7B43-9664-9035C8FDEFFA}" dt="2022-07-29T10:21:47.522" v="2689"/>
          <ac:picMkLst>
            <pc:docMk/>
            <pc:sldMk cId="1333526233" sldId="1768"/>
            <ac:picMk id="5" creationId="{EFC76CDF-4B07-C008-DFE8-6553A6F32212}"/>
          </ac:picMkLst>
        </pc:picChg>
        <pc:picChg chg="add mod">
          <ac:chgData name="Ponomareva Anastasia" userId="S::anastasi.ponomare@hes-so.ch::6f8f1e16-cc32-4b6e-a739-18da6a7228dc" providerId="AD" clId="Web-{CD5BDFC6-823E-7B43-9664-9035C8FDEFFA}" dt="2022-07-29T10:39:51.459" v="2814" actId="1076"/>
          <ac:picMkLst>
            <pc:docMk/>
            <pc:sldMk cId="1333526233" sldId="1768"/>
            <ac:picMk id="6" creationId="{DD36C043-72BD-CF9A-70F7-E196AFBF9DBD}"/>
          </ac:picMkLst>
        </pc:picChg>
      </pc:sldChg>
      <pc:sldChg chg="addSp delSp modSp modNotes">
        <pc:chgData name="Ponomareva Anastasia" userId="S::anastasi.ponomare@hes-so.ch::6f8f1e16-cc32-4b6e-a739-18da6a7228dc" providerId="AD" clId="Web-{CD5BDFC6-823E-7B43-9664-9035C8FDEFFA}" dt="2022-07-29T11:07:47.856" v="3330"/>
        <pc:sldMkLst>
          <pc:docMk/>
          <pc:sldMk cId="1968256356" sldId="1769"/>
        </pc:sldMkLst>
        <pc:spChg chg="add del mod">
          <ac:chgData name="Ponomareva Anastasia" userId="S::anastasi.ponomare@hes-so.ch::6f8f1e16-cc32-4b6e-a739-18da6a7228dc" providerId="AD" clId="Web-{CD5BDFC6-823E-7B43-9664-9035C8FDEFFA}" dt="2022-07-29T11:07:47.856" v="3330"/>
          <ac:spMkLst>
            <pc:docMk/>
            <pc:sldMk cId="1968256356" sldId="1769"/>
            <ac:spMk id="4" creationId="{4733CBD9-AA1A-9B4B-FD70-85AF41898DA2}"/>
          </ac:spMkLst>
        </pc:spChg>
        <pc:spChg chg="add del mod">
          <ac:chgData name="Ponomareva Anastasia" userId="S::anastasi.ponomare@hes-so.ch::6f8f1e16-cc32-4b6e-a739-18da6a7228dc" providerId="AD" clId="Web-{CD5BDFC6-823E-7B43-9664-9035C8FDEFFA}" dt="2022-07-29T11:03:38.087" v="3221"/>
          <ac:spMkLst>
            <pc:docMk/>
            <pc:sldMk cId="1968256356" sldId="1769"/>
            <ac:spMk id="5" creationId="{EA92314B-6446-521C-44EB-CDF0FD7358FF}"/>
          </ac:spMkLst>
        </pc:spChg>
        <pc:spChg chg="add del mod">
          <ac:chgData name="Ponomareva Anastasia" userId="S::anastasi.ponomare@hes-so.ch::6f8f1e16-cc32-4b6e-a739-18da6a7228dc" providerId="AD" clId="Web-{CD5BDFC6-823E-7B43-9664-9035C8FDEFFA}" dt="2022-07-29T11:03:30.822" v="3216"/>
          <ac:spMkLst>
            <pc:docMk/>
            <pc:sldMk cId="1968256356" sldId="1769"/>
            <ac:spMk id="12" creationId="{E39AF8D8-E22C-C181-6A68-ED74B4430F73}"/>
          </ac:spMkLst>
        </pc:spChg>
        <pc:spChg chg="mod">
          <ac:chgData name="Ponomareva Anastasia" userId="S::anastasi.ponomare@hes-so.ch::6f8f1e16-cc32-4b6e-a739-18da6a7228dc" providerId="AD" clId="Web-{CD5BDFC6-823E-7B43-9664-9035C8FDEFFA}" dt="2022-07-29T11:03:35.103" v="3219" actId="20577"/>
          <ac:spMkLst>
            <pc:docMk/>
            <pc:sldMk cId="1968256356" sldId="1769"/>
            <ac:spMk id="24" creationId="{D1932E9E-86E8-1B86-40CD-4027CCD75065}"/>
          </ac:spMkLst>
        </pc:spChg>
      </pc:sldChg>
      <pc:sldChg chg="modSp del">
        <pc:chgData name="Ponomareva Anastasia" userId="S::anastasi.ponomare@hes-so.ch::6f8f1e16-cc32-4b6e-a739-18da6a7228dc" providerId="AD" clId="Web-{CD5BDFC6-823E-7B43-9664-9035C8FDEFFA}" dt="2022-07-29T10:49:39.951" v="3011"/>
        <pc:sldMkLst>
          <pc:docMk/>
          <pc:sldMk cId="2436295643" sldId="2714"/>
        </pc:sldMkLst>
        <pc:spChg chg="mod">
          <ac:chgData name="Ponomareva Anastasia" userId="S::anastasi.ponomare@hes-so.ch::6f8f1e16-cc32-4b6e-a739-18da6a7228dc" providerId="AD" clId="Web-{CD5BDFC6-823E-7B43-9664-9035C8FDEFFA}" dt="2022-07-29T10:40:11.569" v="2817" actId="20577"/>
          <ac:spMkLst>
            <pc:docMk/>
            <pc:sldMk cId="2436295643" sldId="2714"/>
            <ac:spMk id="6" creationId="{B5B5F028-7CF7-1642-9195-CB8DB8F1D595}"/>
          </ac:spMkLst>
        </pc:spChg>
      </pc:sldChg>
      <pc:sldChg chg="addSp delSp modSp del">
        <pc:chgData name="Ponomareva Anastasia" userId="S::anastasi.ponomare@hes-so.ch::6f8f1e16-cc32-4b6e-a739-18da6a7228dc" providerId="AD" clId="Web-{CD5BDFC6-823E-7B43-9664-9035C8FDEFFA}" dt="2022-07-29T10:26:53.277" v="2783"/>
        <pc:sldMkLst>
          <pc:docMk/>
          <pc:sldMk cId="4152029466" sldId="2715"/>
        </pc:sldMkLst>
        <pc:spChg chg="del">
          <ac:chgData name="Ponomareva Anastasia" userId="S::anastasi.ponomare@hes-so.ch::6f8f1e16-cc32-4b6e-a739-18da6a7228dc" providerId="AD" clId="Web-{CD5BDFC6-823E-7B43-9664-9035C8FDEFFA}" dt="2022-07-29T10:23:56.759" v="2737"/>
          <ac:spMkLst>
            <pc:docMk/>
            <pc:sldMk cId="4152029466" sldId="2715"/>
            <ac:spMk id="2" creationId="{373E4377-8292-4A66-8574-C0418C96CD26}"/>
          </ac:spMkLst>
        </pc:spChg>
        <pc:spChg chg="add del mod">
          <ac:chgData name="Ponomareva Anastasia" userId="S::anastasi.ponomare@hes-so.ch::6f8f1e16-cc32-4b6e-a739-18da6a7228dc" providerId="AD" clId="Web-{CD5BDFC6-823E-7B43-9664-9035C8FDEFFA}" dt="2022-07-29T10:23:59.430" v="2738"/>
          <ac:spMkLst>
            <pc:docMk/>
            <pc:sldMk cId="4152029466" sldId="2715"/>
            <ac:spMk id="6" creationId="{FC006398-A50A-9EE5-E4F0-802F3F79D9E9}"/>
          </ac:spMkLst>
        </pc:spChg>
        <pc:spChg chg="del">
          <ac:chgData name="Ponomareva Anastasia" userId="S::anastasi.ponomare@hes-so.ch::6f8f1e16-cc32-4b6e-a739-18da6a7228dc" providerId="AD" clId="Web-{CD5BDFC6-823E-7B43-9664-9035C8FDEFFA}" dt="2022-07-29T10:23:55.274" v="2736"/>
          <ac:spMkLst>
            <pc:docMk/>
            <pc:sldMk cId="4152029466" sldId="2715"/>
            <ac:spMk id="9" creationId="{A5281060-79B4-AE35-2542-7D03EEA1BF75}"/>
          </ac:spMkLst>
        </pc:spChg>
      </pc:sldChg>
      <pc:sldChg chg="delSp modSp del">
        <pc:chgData name="Ponomareva Anastasia" userId="S::anastasi.ponomare@hes-so.ch::6f8f1e16-cc32-4b6e-a739-18da6a7228dc" providerId="AD" clId="Web-{CD5BDFC6-823E-7B43-9664-9035C8FDEFFA}" dt="2022-07-29T11:17:36.646" v="3374"/>
        <pc:sldMkLst>
          <pc:docMk/>
          <pc:sldMk cId="543372640" sldId="2722"/>
        </pc:sldMkLst>
        <pc:spChg chg="del">
          <ac:chgData name="Ponomareva Anastasia" userId="S::anastasi.ponomare@hes-so.ch::6f8f1e16-cc32-4b6e-a739-18da6a7228dc" providerId="AD" clId="Web-{CD5BDFC6-823E-7B43-9664-9035C8FDEFFA}" dt="2022-07-29T11:16:51.645" v="3333"/>
          <ac:spMkLst>
            <pc:docMk/>
            <pc:sldMk cId="543372640" sldId="2722"/>
            <ac:spMk id="3" creationId="{3456C1F7-23F7-AF5C-AE14-D283CE733BF1}"/>
          </ac:spMkLst>
        </pc:spChg>
        <pc:spChg chg="mod">
          <ac:chgData name="Ponomareva Anastasia" userId="S::anastasi.ponomare@hes-so.ch::6f8f1e16-cc32-4b6e-a739-18da6a7228dc" providerId="AD" clId="Web-{CD5BDFC6-823E-7B43-9664-9035C8FDEFFA}" dt="2022-07-29T11:07:17.497" v="3323" actId="20577"/>
          <ac:spMkLst>
            <pc:docMk/>
            <pc:sldMk cId="543372640" sldId="2722"/>
            <ac:spMk id="9" creationId="{A5281060-79B4-AE35-2542-7D03EEA1BF75}"/>
          </ac:spMkLst>
        </pc:spChg>
      </pc:sldChg>
      <pc:sldChg chg="del">
        <pc:chgData name="Ponomareva Anastasia" userId="S::anastasi.ponomare@hes-so.ch::6f8f1e16-cc32-4b6e-a739-18da6a7228dc" providerId="AD" clId="Web-{CD5BDFC6-823E-7B43-9664-9035C8FDEFFA}" dt="2022-07-29T10:52:39.704" v="3067"/>
        <pc:sldMkLst>
          <pc:docMk/>
          <pc:sldMk cId="695385076" sldId="2724"/>
        </pc:sldMkLst>
      </pc:sldChg>
      <pc:sldChg chg="addSp delSp modSp del">
        <pc:chgData name="Ponomareva Anastasia" userId="S::anastasi.ponomare@hes-so.ch::6f8f1e16-cc32-4b6e-a739-18da6a7228dc" providerId="AD" clId="Web-{CD5BDFC6-823E-7B43-9664-9035C8FDEFFA}" dt="2022-07-29T10:44:08.228" v="2899"/>
        <pc:sldMkLst>
          <pc:docMk/>
          <pc:sldMk cId="481567381" sldId="2725"/>
        </pc:sldMkLst>
        <pc:spChg chg="del">
          <ac:chgData name="Ponomareva Anastasia" userId="S::anastasi.ponomare@hes-so.ch::6f8f1e16-cc32-4b6e-a739-18da6a7228dc" providerId="AD" clId="Web-{CD5BDFC6-823E-7B43-9664-9035C8FDEFFA}" dt="2022-07-29T10:42:59.868" v="2876"/>
          <ac:spMkLst>
            <pc:docMk/>
            <pc:sldMk cId="481567381" sldId="2725"/>
            <ac:spMk id="2" creationId="{39AFE7E1-7CCE-8049-B203-AC77AC864E41}"/>
          </ac:spMkLst>
        </pc:spChg>
        <pc:spChg chg="add">
          <ac:chgData name="Ponomareva Anastasia" userId="S::anastasi.ponomare@hes-so.ch::6f8f1e16-cc32-4b6e-a739-18da6a7228dc" providerId="AD" clId="Web-{CD5BDFC6-823E-7B43-9664-9035C8FDEFFA}" dt="2022-07-29T10:40:17.694" v="2818"/>
          <ac:spMkLst>
            <pc:docMk/>
            <pc:sldMk cId="481567381" sldId="2725"/>
            <ac:spMk id="5" creationId="{D109159F-947B-0B57-3D18-37228AECC7F8}"/>
          </ac:spMkLst>
        </pc:spChg>
        <pc:spChg chg="add mod">
          <ac:chgData name="Ponomareva Anastasia" userId="S::anastasi.ponomare@hes-so.ch::6f8f1e16-cc32-4b6e-a739-18da6a7228dc" providerId="AD" clId="Web-{CD5BDFC6-823E-7B43-9664-9035C8FDEFFA}" dt="2022-07-29T10:42:59.868" v="2876"/>
          <ac:spMkLst>
            <pc:docMk/>
            <pc:sldMk cId="481567381" sldId="2725"/>
            <ac:spMk id="8" creationId="{0580F065-6BA8-D3DC-8A61-680351555475}"/>
          </ac:spMkLst>
        </pc:spChg>
        <pc:spChg chg="del">
          <ac:chgData name="Ponomareva Anastasia" userId="S::anastasi.ponomare@hes-so.ch::6f8f1e16-cc32-4b6e-a739-18da6a7228dc" providerId="AD" clId="Web-{CD5BDFC6-823E-7B43-9664-9035C8FDEFFA}" dt="2022-07-29T10:42:59.868" v="2877"/>
          <ac:spMkLst>
            <pc:docMk/>
            <pc:sldMk cId="481567381" sldId="2725"/>
            <ac:spMk id="9" creationId="{C200DFCC-A81A-4148-A6E0-01F49CC5B273}"/>
          </ac:spMkLst>
        </pc:spChg>
        <pc:spChg chg="del">
          <ac:chgData name="Ponomareva Anastasia" userId="S::anastasi.ponomare@hes-so.ch::6f8f1e16-cc32-4b6e-a739-18da6a7228dc" providerId="AD" clId="Web-{CD5BDFC6-823E-7B43-9664-9035C8FDEFFA}" dt="2022-07-29T10:43:14.462" v="2886"/>
          <ac:spMkLst>
            <pc:docMk/>
            <pc:sldMk cId="481567381" sldId="2725"/>
            <ac:spMk id="13" creationId="{BF819DC6-7481-5A42-B865-A4643D648271}"/>
          </ac:spMkLst>
        </pc:spChg>
        <pc:spChg chg="del">
          <ac:chgData name="Ponomareva Anastasia" userId="S::anastasi.ponomare@hes-so.ch::6f8f1e16-cc32-4b6e-a739-18da6a7228dc" providerId="AD" clId="Web-{CD5BDFC6-823E-7B43-9664-9035C8FDEFFA}" dt="2022-07-29T10:42:59.774" v="2875"/>
          <ac:spMkLst>
            <pc:docMk/>
            <pc:sldMk cId="481567381" sldId="2725"/>
            <ac:spMk id="16" creationId="{B018BB7A-7C05-44F2-D155-BD579E7372A8}"/>
          </ac:spMkLst>
        </pc:spChg>
        <pc:spChg chg="del">
          <ac:chgData name="Ponomareva Anastasia" userId="S::anastasi.ponomare@hes-so.ch::6f8f1e16-cc32-4b6e-a739-18da6a7228dc" providerId="AD" clId="Web-{CD5BDFC6-823E-7B43-9664-9035C8FDEFFA}" dt="2022-07-29T10:43:14.462" v="2887"/>
          <ac:spMkLst>
            <pc:docMk/>
            <pc:sldMk cId="481567381" sldId="2725"/>
            <ac:spMk id="17" creationId="{E68693AA-5A18-D14B-B3CB-5C5A6347410E}"/>
          </ac:spMkLst>
        </pc:spChg>
        <pc:spChg chg="del">
          <ac:chgData name="Ponomareva Anastasia" userId="S::anastasi.ponomare@hes-so.ch::6f8f1e16-cc32-4b6e-a739-18da6a7228dc" providerId="AD" clId="Web-{CD5BDFC6-823E-7B43-9664-9035C8FDEFFA}" dt="2022-07-29T10:42:59.774" v="2874"/>
          <ac:spMkLst>
            <pc:docMk/>
            <pc:sldMk cId="481567381" sldId="2725"/>
            <ac:spMk id="18" creationId="{10BCBD09-D5B3-C444-3FE0-6C24CF583979}"/>
          </ac:spMkLst>
        </pc:spChg>
        <pc:spChg chg="del">
          <ac:chgData name="Ponomareva Anastasia" userId="S::anastasi.ponomare@hes-so.ch::6f8f1e16-cc32-4b6e-a739-18da6a7228dc" providerId="AD" clId="Web-{CD5BDFC6-823E-7B43-9664-9035C8FDEFFA}" dt="2022-07-29T10:42:59.774" v="2873"/>
          <ac:spMkLst>
            <pc:docMk/>
            <pc:sldMk cId="481567381" sldId="2725"/>
            <ac:spMk id="19" creationId="{C4F75A94-4A21-C9C6-B31D-6D37B173A6C8}"/>
          </ac:spMkLst>
        </pc:spChg>
        <pc:spChg chg="del">
          <ac:chgData name="Ponomareva Anastasia" userId="S::anastasi.ponomare@hes-so.ch::6f8f1e16-cc32-4b6e-a739-18da6a7228dc" providerId="AD" clId="Web-{CD5BDFC6-823E-7B43-9664-9035C8FDEFFA}" dt="2022-07-29T10:42:59.774" v="2872"/>
          <ac:spMkLst>
            <pc:docMk/>
            <pc:sldMk cId="481567381" sldId="2725"/>
            <ac:spMk id="20" creationId="{62AF30D2-1D03-E8B6-CE59-F6E2E7F0CB0C}"/>
          </ac:spMkLst>
        </pc:spChg>
        <pc:spChg chg="del">
          <ac:chgData name="Ponomareva Anastasia" userId="S::anastasi.ponomare@hes-so.ch::6f8f1e16-cc32-4b6e-a739-18da6a7228dc" providerId="AD" clId="Web-{CD5BDFC6-823E-7B43-9664-9035C8FDEFFA}" dt="2022-07-29T10:42:59.774" v="2871"/>
          <ac:spMkLst>
            <pc:docMk/>
            <pc:sldMk cId="481567381" sldId="2725"/>
            <ac:spMk id="22" creationId="{FECDCC62-4622-5E1C-46CA-84AAB7E5717B}"/>
          </ac:spMkLst>
        </pc:spChg>
      </pc:sldChg>
      <pc:sldChg chg="delSp del">
        <pc:chgData name="Ponomareva Anastasia" userId="S::anastasi.ponomare@hes-so.ch::6f8f1e16-cc32-4b6e-a739-18da6a7228dc" providerId="AD" clId="Web-{CD5BDFC6-823E-7B43-9664-9035C8FDEFFA}" dt="2022-07-29T11:01:01.679" v="3176"/>
        <pc:sldMkLst>
          <pc:docMk/>
          <pc:sldMk cId="4250759959" sldId="2726"/>
        </pc:sldMkLst>
        <pc:spChg chg="del">
          <ac:chgData name="Ponomareva Anastasia" userId="S::anastasi.ponomare@hes-so.ch::6f8f1e16-cc32-4b6e-a739-18da6a7228dc" providerId="AD" clId="Web-{CD5BDFC6-823E-7B43-9664-9035C8FDEFFA}" dt="2022-07-29T11:00:57.429" v="3173"/>
          <ac:spMkLst>
            <pc:docMk/>
            <pc:sldMk cId="4250759959" sldId="2726"/>
            <ac:spMk id="7" creationId="{291D02E2-F44B-10D9-9747-FC551D8B4136}"/>
          </ac:spMkLst>
        </pc:spChg>
        <pc:spChg chg="del">
          <ac:chgData name="Ponomareva Anastasia" userId="S::anastasi.ponomare@hes-so.ch::6f8f1e16-cc32-4b6e-a739-18da6a7228dc" providerId="AD" clId="Web-{CD5BDFC6-823E-7B43-9664-9035C8FDEFFA}" dt="2022-07-29T11:00:57.429" v="3172"/>
          <ac:spMkLst>
            <pc:docMk/>
            <pc:sldMk cId="4250759959" sldId="2726"/>
            <ac:spMk id="9" creationId="{BC13E434-31FB-6BC2-425C-D07264D0BA2E}"/>
          </ac:spMkLst>
        </pc:spChg>
        <pc:spChg chg="del">
          <ac:chgData name="Ponomareva Anastasia" userId="S::anastasi.ponomare@hes-so.ch::6f8f1e16-cc32-4b6e-a739-18da6a7228dc" providerId="AD" clId="Web-{CD5BDFC6-823E-7B43-9664-9035C8FDEFFA}" dt="2022-07-29T11:00:57.429" v="3171"/>
          <ac:spMkLst>
            <pc:docMk/>
            <pc:sldMk cId="4250759959" sldId="2726"/>
            <ac:spMk id="11" creationId="{3BEC54A2-CFA8-9511-B4C3-7FC6B342B893}"/>
          </ac:spMkLst>
        </pc:spChg>
        <pc:picChg chg="del">
          <ac:chgData name="Ponomareva Anastasia" userId="S::anastasi.ponomare@hes-so.ch::6f8f1e16-cc32-4b6e-a739-18da6a7228dc" providerId="AD" clId="Web-{CD5BDFC6-823E-7B43-9664-9035C8FDEFFA}" dt="2022-07-29T11:00:57.429" v="3174"/>
          <ac:picMkLst>
            <pc:docMk/>
            <pc:sldMk cId="4250759959" sldId="2726"/>
            <ac:picMk id="3" creationId="{169E252F-BD3E-AB65-A9AC-6A8FDD29280B}"/>
          </ac:picMkLst>
        </pc:picChg>
      </pc:sldChg>
      <pc:sldChg chg="addSp delSp modSp del ord">
        <pc:chgData name="Ponomareva Anastasia" userId="S::anastasi.ponomare@hes-so.ch::6f8f1e16-cc32-4b6e-a739-18da6a7228dc" providerId="AD" clId="Web-{CD5BDFC6-823E-7B43-9664-9035C8FDEFFA}" dt="2022-07-29T10:22:13.554" v="2701"/>
        <pc:sldMkLst>
          <pc:docMk/>
          <pc:sldMk cId="3217062580" sldId="2727"/>
        </pc:sldMkLst>
        <pc:spChg chg="add mod">
          <ac:chgData name="Ponomareva Anastasia" userId="S::anastasi.ponomare@hes-so.ch::6f8f1e16-cc32-4b6e-a739-18da6a7228dc" providerId="AD" clId="Web-{CD5BDFC6-823E-7B43-9664-9035C8FDEFFA}" dt="2022-07-29T10:21:34.272" v="2683"/>
          <ac:spMkLst>
            <pc:docMk/>
            <pc:sldMk cId="3217062580" sldId="2727"/>
            <ac:spMk id="3" creationId="{DAC0539B-A8BB-AF7E-0075-ED765DABFDB3}"/>
          </ac:spMkLst>
        </pc:spChg>
        <pc:picChg chg="del">
          <ac:chgData name="Ponomareva Anastasia" userId="S::anastasi.ponomare@hes-so.ch::6f8f1e16-cc32-4b6e-a739-18da6a7228dc" providerId="AD" clId="Web-{CD5BDFC6-823E-7B43-9664-9035C8FDEFFA}" dt="2022-07-29T10:21:34.272" v="2683"/>
          <ac:picMkLst>
            <pc:docMk/>
            <pc:sldMk cId="3217062580" sldId="2727"/>
            <ac:picMk id="7" creationId="{39EB6002-98AD-AA78-07C3-8B5AD46748DD}"/>
          </ac:picMkLst>
        </pc:picChg>
      </pc:sldChg>
      <pc:sldChg chg="addSp delSp modSp del">
        <pc:chgData name="Ponomareva Anastasia" userId="S::anastasi.ponomare@hes-so.ch::6f8f1e16-cc32-4b6e-a739-18da6a7228dc" providerId="AD" clId="Web-{CD5BDFC6-823E-7B43-9664-9035C8FDEFFA}" dt="2022-07-29T10:22:46.898" v="2712"/>
        <pc:sldMkLst>
          <pc:docMk/>
          <pc:sldMk cId="538921434" sldId="2728"/>
        </pc:sldMkLst>
        <pc:spChg chg="add mod">
          <ac:chgData name="Ponomareva Anastasia" userId="S::anastasi.ponomare@hes-so.ch::6f8f1e16-cc32-4b6e-a739-18da6a7228dc" providerId="AD" clId="Web-{CD5BDFC6-823E-7B43-9664-9035C8FDEFFA}" dt="2022-07-29T10:22:27.304" v="2705"/>
          <ac:spMkLst>
            <pc:docMk/>
            <pc:sldMk cId="538921434" sldId="2728"/>
            <ac:spMk id="3" creationId="{5061918C-BC2E-FBAD-4FA8-69D45D6E7522}"/>
          </ac:spMkLst>
        </pc:spChg>
        <pc:picChg chg="del">
          <ac:chgData name="Ponomareva Anastasia" userId="S::anastasi.ponomare@hes-so.ch::6f8f1e16-cc32-4b6e-a739-18da6a7228dc" providerId="AD" clId="Web-{CD5BDFC6-823E-7B43-9664-9035C8FDEFFA}" dt="2022-07-29T10:22:27.304" v="2705"/>
          <ac:picMkLst>
            <pc:docMk/>
            <pc:sldMk cId="538921434" sldId="2728"/>
            <ac:picMk id="7" creationId="{CEFFB515-A7D4-650E-5E53-AC9B0043B59D}"/>
          </ac:picMkLst>
        </pc:picChg>
      </pc:sldChg>
      <pc:sldChg chg="addSp delSp modSp ord">
        <pc:chgData name="Ponomareva Anastasia" userId="S::anastasi.ponomare@hes-so.ch::6f8f1e16-cc32-4b6e-a739-18da6a7228dc" providerId="AD" clId="Web-{CD5BDFC6-823E-7B43-9664-9035C8FDEFFA}" dt="2022-07-29T11:18:29.006" v="3405" actId="20577"/>
        <pc:sldMkLst>
          <pc:docMk/>
          <pc:sldMk cId="3020644917" sldId="2729"/>
        </pc:sldMkLst>
        <pc:spChg chg="mod">
          <ac:chgData name="Ponomareva Anastasia" userId="S::anastasi.ponomare@hes-so.ch::6f8f1e16-cc32-4b6e-a739-18da6a7228dc" providerId="AD" clId="Web-{CD5BDFC6-823E-7B43-9664-9035C8FDEFFA}" dt="2022-07-29T11:18:29.006" v="3405" actId="20577"/>
          <ac:spMkLst>
            <pc:docMk/>
            <pc:sldMk cId="3020644917" sldId="2729"/>
            <ac:spMk id="2" creationId="{2467E161-F56E-4742-9BF8-F461F6FF77FD}"/>
          </ac:spMkLst>
        </pc:spChg>
        <pc:spChg chg="mod">
          <ac:chgData name="Ponomareva Anastasia" userId="S::anastasi.ponomare@hes-so.ch::6f8f1e16-cc32-4b6e-a739-18da6a7228dc" providerId="AD" clId="Web-{CD5BDFC6-823E-7B43-9664-9035C8FDEFFA}" dt="2022-07-29T10:25:24.041" v="2764" actId="1076"/>
          <ac:spMkLst>
            <pc:docMk/>
            <pc:sldMk cId="3020644917" sldId="2729"/>
            <ac:spMk id="4" creationId="{C6DCCE06-50F8-4A59-2164-6A99C1D09090}"/>
          </ac:spMkLst>
        </pc:spChg>
        <pc:spChg chg="mod">
          <ac:chgData name="Ponomareva Anastasia" userId="S::anastasi.ponomare@hes-so.ch::6f8f1e16-cc32-4b6e-a739-18da6a7228dc" providerId="AD" clId="Web-{CD5BDFC6-823E-7B43-9664-9035C8FDEFFA}" dt="2022-07-29T10:25:28.025" v="2765" actId="1076"/>
          <ac:spMkLst>
            <pc:docMk/>
            <pc:sldMk cId="3020644917" sldId="2729"/>
            <ac:spMk id="6" creationId="{CFFE7936-5FF2-458E-A3AD-5A17BAC4A07E}"/>
          </ac:spMkLst>
        </pc:spChg>
        <pc:spChg chg="add del">
          <ac:chgData name="Ponomareva Anastasia" userId="S::anastasi.ponomare@hes-so.ch::6f8f1e16-cc32-4b6e-a739-18da6a7228dc" providerId="AD" clId="Web-{CD5BDFC6-823E-7B43-9664-9035C8FDEFFA}" dt="2022-07-29T10:29:13.185" v="2808"/>
          <ac:spMkLst>
            <pc:docMk/>
            <pc:sldMk cId="3020644917" sldId="2729"/>
            <ac:spMk id="7" creationId="{7233C6A7-942C-B808-F95E-67E561A7F423}"/>
          </ac:spMkLst>
        </pc:spChg>
        <pc:spChg chg="mod">
          <ac:chgData name="Ponomareva Anastasia" userId="S::anastasi.ponomare@hes-so.ch::6f8f1e16-cc32-4b6e-a739-18da6a7228dc" providerId="AD" clId="Web-{CD5BDFC6-823E-7B43-9664-9035C8FDEFFA}" dt="2022-07-29T10:48:00.356" v="2944" actId="20577"/>
          <ac:spMkLst>
            <pc:docMk/>
            <pc:sldMk cId="3020644917" sldId="2729"/>
            <ac:spMk id="8" creationId="{D119A70A-B9F0-ED42-7E5E-CFDE69329A2C}"/>
          </ac:spMkLst>
        </pc:spChg>
        <pc:spChg chg="mod">
          <ac:chgData name="Ponomareva Anastasia" userId="S::anastasi.ponomare@hes-so.ch::6f8f1e16-cc32-4b6e-a739-18da6a7228dc" providerId="AD" clId="Web-{CD5BDFC6-823E-7B43-9664-9035C8FDEFFA}" dt="2022-07-29T11:17:34.489" v="3373" actId="20577"/>
          <ac:spMkLst>
            <pc:docMk/>
            <pc:sldMk cId="3020644917" sldId="2729"/>
            <ac:spMk id="9" creationId="{50C0886B-74F8-9452-7009-E51A8E62ECFA}"/>
          </ac:spMkLst>
        </pc:spChg>
        <pc:spChg chg="add">
          <ac:chgData name="Ponomareva Anastasia" userId="S::anastasi.ponomare@hes-so.ch::6f8f1e16-cc32-4b6e-a739-18da6a7228dc" providerId="AD" clId="Web-{CD5BDFC6-823E-7B43-9664-9035C8FDEFFA}" dt="2022-07-29T10:29:13.497" v="2809"/>
          <ac:spMkLst>
            <pc:docMk/>
            <pc:sldMk cId="3020644917" sldId="2729"/>
            <ac:spMk id="11" creationId="{45D0503C-7491-6340-1E42-2F6E4EEAFD04}"/>
          </ac:spMkLst>
        </pc:spChg>
        <pc:spChg chg="del mod">
          <ac:chgData name="Ponomareva Anastasia" userId="S::anastasi.ponomare@hes-so.ch::6f8f1e16-cc32-4b6e-a739-18da6a7228dc" providerId="AD" clId="Web-{CD5BDFC6-823E-7B43-9664-9035C8FDEFFA}" dt="2022-07-29T10:48:01.825" v="2945"/>
          <ac:spMkLst>
            <pc:docMk/>
            <pc:sldMk cId="3020644917" sldId="2729"/>
            <ac:spMk id="12" creationId="{6A3E5852-708F-1583-1AA2-C8EC11904EFA}"/>
          </ac:spMkLst>
        </pc:spChg>
        <pc:spChg chg="add del mod">
          <ac:chgData name="Ponomareva Anastasia" userId="S::anastasi.ponomare@hes-so.ch::6f8f1e16-cc32-4b6e-a739-18da6a7228dc" providerId="AD" clId="Web-{CD5BDFC6-823E-7B43-9664-9035C8FDEFFA}" dt="2022-07-29T10:51:27.343" v="3033"/>
          <ac:spMkLst>
            <pc:docMk/>
            <pc:sldMk cId="3020644917" sldId="2729"/>
            <ac:spMk id="14" creationId="{E5574CFD-27A8-672A-BE76-DA2FCAF8EAD3}"/>
          </ac:spMkLst>
        </pc:spChg>
        <pc:spChg chg="add mod">
          <ac:chgData name="Ponomareva Anastasia" userId="S::anastasi.ponomare@hes-so.ch::6f8f1e16-cc32-4b6e-a739-18da6a7228dc" providerId="AD" clId="Web-{CD5BDFC6-823E-7B43-9664-9035C8FDEFFA}" dt="2022-07-29T10:48:10.622" v="2947" actId="1076"/>
          <ac:spMkLst>
            <pc:docMk/>
            <pc:sldMk cId="3020644917" sldId="2729"/>
            <ac:spMk id="15" creationId="{9047B552-1613-20EB-7043-91CFB902EF11}"/>
          </ac:spMkLst>
        </pc:spChg>
        <pc:spChg chg="add del mod">
          <ac:chgData name="Ponomareva Anastasia" userId="S::anastasi.ponomare@hes-so.ch::6f8f1e16-cc32-4b6e-a739-18da6a7228dc" providerId="AD" clId="Web-{CD5BDFC6-823E-7B43-9664-9035C8FDEFFA}" dt="2022-07-29T11:16:55.411" v="3334"/>
          <ac:spMkLst>
            <pc:docMk/>
            <pc:sldMk cId="3020644917" sldId="2729"/>
            <ac:spMk id="17" creationId="{F2A9603A-BAC9-B9D1-5663-ABDA09EBF41C}"/>
          </ac:spMkLst>
        </pc:spChg>
        <pc:spChg chg="add mod">
          <ac:chgData name="Ponomareva Anastasia" userId="S::anastasi.ponomare@hes-so.ch::6f8f1e16-cc32-4b6e-a739-18da6a7228dc" providerId="AD" clId="Web-{CD5BDFC6-823E-7B43-9664-9035C8FDEFFA}" dt="2022-07-29T11:18:02.365" v="3396" actId="20577"/>
          <ac:spMkLst>
            <pc:docMk/>
            <pc:sldMk cId="3020644917" sldId="2729"/>
            <ac:spMk id="18" creationId="{766B2751-F436-1E97-C0FA-55DDCDAC52E6}"/>
          </ac:spMkLst>
        </pc:spChg>
      </pc:sldChg>
      <pc:sldChg chg="addSp delSp modSp modNotes">
        <pc:chgData name="Ponomareva Anastasia" userId="S::anastasi.ponomare@hes-so.ch::6f8f1e16-cc32-4b6e-a739-18da6a7228dc" providerId="AD" clId="Web-{CD5BDFC6-823E-7B43-9664-9035C8FDEFFA}" dt="2022-07-29T10:12:00.077" v="2349" actId="1076"/>
        <pc:sldMkLst>
          <pc:docMk/>
          <pc:sldMk cId="2513767588" sldId="2731"/>
        </pc:sldMkLst>
        <pc:spChg chg="add mod">
          <ac:chgData name="Ponomareva Anastasia" userId="S::anastasi.ponomare@hes-so.ch::6f8f1e16-cc32-4b6e-a739-18da6a7228dc" providerId="AD" clId="Web-{CD5BDFC6-823E-7B43-9664-9035C8FDEFFA}" dt="2022-07-29T07:32:27.601" v="20" actId="1076"/>
          <ac:spMkLst>
            <pc:docMk/>
            <pc:sldMk cId="2513767588" sldId="2731"/>
            <ac:spMk id="2" creationId="{FF7F03C0-2B12-DDA0-6E7A-B517C9417B7D}"/>
          </ac:spMkLst>
        </pc:spChg>
        <pc:spChg chg="mod">
          <ac:chgData name="Ponomareva Anastasia" userId="S::anastasi.ponomare@hes-so.ch::6f8f1e16-cc32-4b6e-a739-18da6a7228dc" providerId="AD" clId="Web-{CD5BDFC6-823E-7B43-9664-9035C8FDEFFA}" dt="2022-07-29T10:08:18.183" v="2291" actId="20577"/>
          <ac:spMkLst>
            <pc:docMk/>
            <pc:sldMk cId="2513767588" sldId="2731"/>
            <ac:spMk id="4" creationId="{6CB68B36-D2DB-987D-D6FE-E37CF3595236}"/>
          </ac:spMkLst>
        </pc:spChg>
        <pc:spChg chg="add mod">
          <ac:chgData name="Ponomareva Anastasia" userId="S::anastasi.ponomare@hes-so.ch::6f8f1e16-cc32-4b6e-a739-18da6a7228dc" providerId="AD" clId="Web-{CD5BDFC6-823E-7B43-9664-9035C8FDEFFA}" dt="2022-07-29T07:32:27.632" v="22" actId="1076"/>
          <ac:spMkLst>
            <pc:docMk/>
            <pc:sldMk cId="2513767588" sldId="2731"/>
            <ac:spMk id="5" creationId="{8E0E0739-A656-5EF5-D342-018558FA12AB}"/>
          </ac:spMkLst>
        </pc:spChg>
        <pc:spChg chg="add mod">
          <ac:chgData name="Ponomareva Anastasia" userId="S::anastasi.ponomare@hes-so.ch::6f8f1e16-cc32-4b6e-a739-18da6a7228dc" providerId="AD" clId="Web-{CD5BDFC6-823E-7B43-9664-9035C8FDEFFA}" dt="2022-07-29T07:42:35.690" v="221" actId="20577"/>
          <ac:spMkLst>
            <pc:docMk/>
            <pc:sldMk cId="2513767588" sldId="2731"/>
            <ac:spMk id="6" creationId="{0F0183FB-FDC7-600B-6FFE-B61D169B3263}"/>
          </ac:spMkLst>
        </pc:spChg>
        <pc:spChg chg="add mod">
          <ac:chgData name="Ponomareva Anastasia" userId="S::anastasi.ponomare@hes-so.ch::6f8f1e16-cc32-4b6e-a739-18da6a7228dc" providerId="AD" clId="Web-{CD5BDFC6-823E-7B43-9664-9035C8FDEFFA}" dt="2022-07-29T10:11:54.655" v="2346" actId="1076"/>
          <ac:spMkLst>
            <pc:docMk/>
            <pc:sldMk cId="2513767588" sldId="2731"/>
            <ac:spMk id="7" creationId="{1B204705-7DC4-B589-E582-2DD9EBE4DE25}"/>
          </ac:spMkLst>
        </pc:spChg>
        <pc:spChg chg="add mod">
          <ac:chgData name="Ponomareva Anastasia" userId="S::anastasi.ponomare@hes-so.ch::6f8f1e16-cc32-4b6e-a739-18da6a7228dc" providerId="AD" clId="Web-{CD5BDFC6-823E-7B43-9664-9035C8FDEFFA}" dt="2022-07-29T10:11:48.608" v="2342" actId="1076"/>
          <ac:spMkLst>
            <pc:docMk/>
            <pc:sldMk cId="2513767588" sldId="2731"/>
            <ac:spMk id="8" creationId="{C651911F-BDD8-A28D-03EF-243DADD0C681}"/>
          </ac:spMkLst>
        </pc:spChg>
        <pc:spChg chg="add mod">
          <ac:chgData name="Ponomareva Anastasia" userId="S::anastasi.ponomare@hes-so.ch::6f8f1e16-cc32-4b6e-a739-18da6a7228dc" providerId="AD" clId="Web-{CD5BDFC6-823E-7B43-9664-9035C8FDEFFA}" dt="2022-07-29T10:12:00.030" v="2348" actId="1076"/>
          <ac:spMkLst>
            <pc:docMk/>
            <pc:sldMk cId="2513767588" sldId="2731"/>
            <ac:spMk id="9" creationId="{26971654-1AF6-2ECE-10E4-80E349B09710}"/>
          </ac:spMkLst>
        </pc:spChg>
        <pc:spChg chg="add mod">
          <ac:chgData name="Ponomareva Anastasia" userId="S::anastasi.ponomare@hes-so.ch::6f8f1e16-cc32-4b6e-a739-18da6a7228dc" providerId="AD" clId="Web-{CD5BDFC6-823E-7B43-9664-9035C8FDEFFA}" dt="2022-07-29T10:10:51.279" v="2332" actId="1076"/>
          <ac:spMkLst>
            <pc:docMk/>
            <pc:sldMk cId="2513767588" sldId="2731"/>
            <ac:spMk id="12" creationId="{C3597A45-5E7D-7F7E-CE45-F898AB3EA16B}"/>
          </ac:spMkLst>
        </pc:spChg>
        <pc:spChg chg="add mod">
          <ac:chgData name="Ponomareva Anastasia" userId="S::anastasi.ponomare@hes-so.ch::6f8f1e16-cc32-4b6e-a739-18da6a7228dc" providerId="AD" clId="Web-{CD5BDFC6-823E-7B43-9664-9035C8FDEFFA}" dt="2022-07-29T07:34:46.650" v="77" actId="1076"/>
          <ac:spMkLst>
            <pc:docMk/>
            <pc:sldMk cId="2513767588" sldId="2731"/>
            <ac:spMk id="13" creationId="{D0B5400D-D59F-EECD-AC03-3036A20D0F56}"/>
          </ac:spMkLst>
        </pc:spChg>
        <pc:spChg chg="add mod">
          <ac:chgData name="Ponomareva Anastasia" userId="S::anastasi.ponomare@hes-so.ch::6f8f1e16-cc32-4b6e-a739-18da6a7228dc" providerId="AD" clId="Web-{CD5BDFC6-823E-7B43-9664-9035C8FDEFFA}" dt="2022-07-29T07:40:14.828" v="188" actId="1076"/>
          <ac:spMkLst>
            <pc:docMk/>
            <pc:sldMk cId="2513767588" sldId="2731"/>
            <ac:spMk id="16" creationId="{8F513D81-1A60-D67E-0DDA-51538C73B6EE}"/>
          </ac:spMkLst>
        </pc:spChg>
        <pc:spChg chg="add">
          <ac:chgData name="Ponomareva Anastasia" userId="S::anastasi.ponomare@hes-so.ch::6f8f1e16-cc32-4b6e-a739-18da6a7228dc" providerId="AD" clId="Web-{CD5BDFC6-823E-7B43-9664-9035C8FDEFFA}" dt="2022-07-29T07:36:37.715" v="132"/>
          <ac:spMkLst>
            <pc:docMk/>
            <pc:sldMk cId="2513767588" sldId="2731"/>
            <ac:spMk id="24" creationId="{922D8BFC-ABC5-20B5-DFAC-F2226078639D}"/>
          </ac:spMkLst>
        </pc:spChg>
        <pc:spChg chg="add">
          <ac:chgData name="Ponomareva Anastasia" userId="S::anastasi.ponomare@hes-so.ch::6f8f1e16-cc32-4b6e-a739-18da6a7228dc" providerId="AD" clId="Web-{CD5BDFC6-823E-7B43-9664-9035C8FDEFFA}" dt="2022-07-29T07:36:37.715" v="132"/>
          <ac:spMkLst>
            <pc:docMk/>
            <pc:sldMk cId="2513767588" sldId="2731"/>
            <ac:spMk id="26" creationId="{A09CAD29-2A59-D23E-BDA7-74ECD1DA2FF0}"/>
          </ac:spMkLst>
        </pc:spChg>
        <pc:spChg chg="add">
          <ac:chgData name="Ponomareva Anastasia" userId="S::anastasi.ponomare@hes-so.ch::6f8f1e16-cc32-4b6e-a739-18da6a7228dc" providerId="AD" clId="Web-{CD5BDFC6-823E-7B43-9664-9035C8FDEFFA}" dt="2022-07-29T07:36:37.715" v="132"/>
          <ac:spMkLst>
            <pc:docMk/>
            <pc:sldMk cId="2513767588" sldId="2731"/>
            <ac:spMk id="28" creationId="{5C0CB033-6E8F-8657-3DB4-5E10CB893E9C}"/>
          </ac:spMkLst>
        </pc:spChg>
        <pc:spChg chg="add">
          <ac:chgData name="Ponomareva Anastasia" userId="S::anastasi.ponomare@hes-so.ch::6f8f1e16-cc32-4b6e-a739-18da6a7228dc" providerId="AD" clId="Web-{CD5BDFC6-823E-7B43-9664-9035C8FDEFFA}" dt="2022-07-29T07:36:37.715" v="132"/>
          <ac:spMkLst>
            <pc:docMk/>
            <pc:sldMk cId="2513767588" sldId="2731"/>
            <ac:spMk id="30" creationId="{A5BBBD7B-02D2-0336-754C-CBA630B632C0}"/>
          </ac:spMkLst>
        </pc:spChg>
        <pc:spChg chg="add">
          <ac:chgData name="Ponomareva Anastasia" userId="S::anastasi.ponomare@hes-so.ch::6f8f1e16-cc32-4b6e-a739-18da6a7228dc" providerId="AD" clId="Web-{CD5BDFC6-823E-7B43-9664-9035C8FDEFFA}" dt="2022-07-29T07:36:37.715" v="132"/>
          <ac:spMkLst>
            <pc:docMk/>
            <pc:sldMk cId="2513767588" sldId="2731"/>
            <ac:spMk id="32" creationId="{3239A598-7CDC-C850-BA3A-1AD8F84D8826}"/>
          </ac:spMkLst>
        </pc:spChg>
        <pc:spChg chg="add">
          <ac:chgData name="Ponomareva Anastasia" userId="S::anastasi.ponomare@hes-so.ch::6f8f1e16-cc32-4b6e-a739-18da6a7228dc" providerId="AD" clId="Web-{CD5BDFC6-823E-7B43-9664-9035C8FDEFFA}" dt="2022-07-29T07:36:37.715" v="132"/>
          <ac:spMkLst>
            <pc:docMk/>
            <pc:sldMk cId="2513767588" sldId="2731"/>
            <ac:spMk id="34" creationId="{0D08AAE8-F980-97A7-499E-87493985E007}"/>
          </ac:spMkLst>
        </pc:spChg>
        <pc:spChg chg="add">
          <ac:chgData name="Ponomareva Anastasia" userId="S::anastasi.ponomare@hes-so.ch::6f8f1e16-cc32-4b6e-a739-18da6a7228dc" providerId="AD" clId="Web-{CD5BDFC6-823E-7B43-9664-9035C8FDEFFA}" dt="2022-07-29T07:37:20.716" v="163"/>
          <ac:spMkLst>
            <pc:docMk/>
            <pc:sldMk cId="2513767588" sldId="2731"/>
            <ac:spMk id="43" creationId="{22EF48EB-DED7-6EB7-7A19-A3E3C7A88134}"/>
          </ac:spMkLst>
        </pc:spChg>
        <pc:spChg chg="add">
          <ac:chgData name="Ponomareva Anastasia" userId="S::anastasi.ponomare@hes-so.ch::6f8f1e16-cc32-4b6e-a739-18da6a7228dc" providerId="AD" clId="Web-{CD5BDFC6-823E-7B43-9664-9035C8FDEFFA}" dt="2022-07-29T07:37:20.716" v="163"/>
          <ac:spMkLst>
            <pc:docMk/>
            <pc:sldMk cId="2513767588" sldId="2731"/>
            <ac:spMk id="45" creationId="{F3D6061E-7086-283E-126E-558FC7F8E347}"/>
          </ac:spMkLst>
        </pc:spChg>
        <pc:spChg chg="add">
          <ac:chgData name="Ponomareva Anastasia" userId="S::anastasi.ponomare@hes-so.ch::6f8f1e16-cc32-4b6e-a739-18da6a7228dc" providerId="AD" clId="Web-{CD5BDFC6-823E-7B43-9664-9035C8FDEFFA}" dt="2022-07-29T07:37:20.716" v="163"/>
          <ac:spMkLst>
            <pc:docMk/>
            <pc:sldMk cId="2513767588" sldId="2731"/>
            <ac:spMk id="47" creationId="{BFC2BB1B-E4AF-5CCF-8B6D-79D2157E52AF}"/>
          </ac:spMkLst>
        </pc:spChg>
        <pc:spChg chg="add">
          <ac:chgData name="Ponomareva Anastasia" userId="S::anastasi.ponomare@hes-so.ch::6f8f1e16-cc32-4b6e-a739-18da6a7228dc" providerId="AD" clId="Web-{CD5BDFC6-823E-7B43-9664-9035C8FDEFFA}" dt="2022-07-29T07:37:20.716" v="163"/>
          <ac:spMkLst>
            <pc:docMk/>
            <pc:sldMk cId="2513767588" sldId="2731"/>
            <ac:spMk id="49" creationId="{5F308CC0-DF00-5B50-0DA4-A51C721CFF04}"/>
          </ac:spMkLst>
        </pc:spChg>
        <pc:spChg chg="add">
          <ac:chgData name="Ponomareva Anastasia" userId="S::anastasi.ponomare@hes-so.ch::6f8f1e16-cc32-4b6e-a739-18da6a7228dc" providerId="AD" clId="Web-{CD5BDFC6-823E-7B43-9664-9035C8FDEFFA}" dt="2022-07-29T07:37:20.716" v="163"/>
          <ac:spMkLst>
            <pc:docMk/>
            <pc:sldMk cId="2513767588" sldId="2731"/>
            <ac:spMk id="51" creationId="{7F0427BA-D18A-B4FE-EE64-9A078494EB69}"/>
          </ac:spMkLst>
        </pc:spChg>
        <pc:spChg chg="add">
          <ac:chgData name="Ponomareva Anastasia" userId="S::anastasi.ponomare@hes-so.ch::6f8f1e16-cc32-4b6e-a739-18da6a7228dc" providerId="AD" clId="Web-{CD5BDFC6-823E-7B43-9664-9035C8FDEFFA}" dt="2022-07-29T07:37:20.716" v="163"/>
          <ac:spMkLst>
            <pc:docMk/>
            <pc:sldMk cId="2513767588" sldId="2731"/>
            <ac:spMk id="53" creationId="{D35EB117-4BB5-15EB-BEBB-32A31D5FBA99}"/>
          </ac:spMkLst>
        </pc:spChg>
        <pc:spChg chg="add mod">
          <ac:chgData name="Ponomareva Anastasia" userId="S::anastasi.ponomare@hes-so.ch::6f8f1e16-cc32-4b6e-a739-18da6a7228dc" providerId="AD" clId="Web-{CD5BDFC6-823E-7B43-9664-9035C8FDEFFA}" dt="2022-07-29T07:38:50.342" v="171" actId="1076"/>
          <ac:spMkLst>
            <pc:docMk/>
            <pc:sldMk cId="2513767588" sldId="2731"/>
            <ac:spMk id="62" creationId="{E66F9221-8780-93CF-09F5-413C2CFA1B09}"/>
          </ac:spMkLst>
        </pc:spChg>
        <pc:spChg chg="add mod">
          <ac:chgData name="Ponomareva Anastasia" userId="S::anastasi.ponomare@hes-so.ch::6f8f1e16-cc32-4b6e-a739-18da6a7228dc" providerId="AD" clId="Web-{CD5BDFC6-823E-7B43-9664-9035C8FDEFFA}" dt="2022-07-29T07:40:51.235" v="206" actId="1076"/>
          <ac:spMkLst>
            <pc:docMk/>
            <pc:sldMk cId="2513767588" sldId="2731"/>
            <ac:spMk id="64" creationId="{C50486AF-7C93-1BB7-D9F5-2DC82A03E85C}"/>
          </ac:spMkLst>
        </pc:spChg>
        <pc:spChg chg="add">
          <ac:chgData name="Ponomareva Anastasia" userId="S::anastasi.ponomare@hes-so.ch::6f8f1e16-cc32-4b6e-a739-18da6a7228dc" providerId="AD" clId="Web-{CD5BDFC6-823E-7B43-9664-9035C8FDEFFA}" dt="2022-07-29T07:38:25.264" v="167"/>
          <ac:spMkLst>
            <pc:docMk/>
            <pc:sldMk cId="2513767588" sldId="2731"/>
            <ac:spMk id="66" creationId="{ACE2FB68-F24F-D67E-4366-93F13D6DC791}"/>
          </ac:spMkLst>
        </pc:spChg>
        <pc:spChg chg="add mod">
          <ac:chgData name="Ponomareva Anastasia" userId="S::anastasi.ponomare@hes-so.ch::6f8f1e16-cc32-4b6e-a739-18da6a7228dc" providerId="AD" clId="Web-{CD5BDFC6-823E-7B43-9664-9035C8FDEFFA}" dt="2022-07-29T07:40:41.657" v="203" actId="1076"/>
          <ac:spMkLst>
            <pc:docMk/>
            <pc:sldMk cId="2513767588" sldId="2731"/>
            <ac:spMk id="68" creationId="{CA7EB7C0-CE98-C0EB-9AA4-82E81B8CC02F}"/>
          </ac:spMkLst>
        </pc:spChg>
        <pc:spChg chg="add mod">
          <ac:chgData name="Ponomareva Anastasia" userId="S::anastasi.ponomare@hes-so.ch::6f8f1e16-cc32-4b6e-a739-18da6a7228dc" providerId="AD" clId="Web-{CD5BDFC6-823E-7B43-9664-9035C8FDEFFA}" dt="2022-07-29T07:39:53.469" v="186" actId="1076"/>
          <ac:spMkLst>
            <pc:docMk/>
            <pc:sldMk cId="2513767588" sldId="2731"/>
            <ac:spMk id="70" creationId="{9BF6152C-9640-009D-8B84-09637D0F3F29}"/>
          </ac:spMkLst>
        </pc:spChg>
        <pc:spChg chg="add mod">
          <ac:chgData name="Ponomareva Anastasia" userId="S::anastasi.ponomare@hes-so.ch::6f8f1e16-cc32-4b6e-a739-18da6a7228dc" providerId="AD" clId="Web-{CD5BDFC6-823E-7B43-9664-9035C8FDEFFA}" dt="2022-07-29T07:39:16.483" v="177" actId="1076"/>
          <ac:spMkLst>
            <pc:docMk/>
            <pc:sldMk cId="2513767588" sldId="2731"/>
            <ac:spMk id="72" creationId="{A27CB45F-0BA7-7C57-43F2-24833E57132C}"/>
          </ac:spMkLst>
        </pc:spChg>
        <pc:spChg chg="add del mod">
          <ac:chgData name="Ponomareva Anastasia" userId="S::anastasi.ponomare@hes-so.ch::6f8f1e16-cc32-4b6e-a739-18da6a7228dc" providerId="AD" clId="Web-{CD5BDFC6-823E-7B43-9664-9035C8FDEFFA}" dt="2022-07-29T10:11:29.155" v="2336"/>
          <ac:spMkLst>
            <pc:docMk/>
            <pc:sldMk cId="2513767588" sldId="2731"/>
            <ac:spMk id="74" creationId="{F3EB2E44-AC11-6892-B7BE-E9FF527C7346}"/>
          </ac:spMkLst>
        </pc:spChg>
        <pc:spChg chg="add mod">
          <ac:chgData name="Ponomareva Anastasia" userId="S::anastasi.ponomare@hes-so.ch::6f8f1e16-cc32-4b6e-a739-18da6a7228dc" providerId="AD" clId="Web-{CD5BDFC6-823E-7B43-9664-9035C8FDEFFA}" dt="2022-07-29T07:44:28.036" v="241" actId="1076"/>
          <ac:spMkLst>
            <pc:docMk/>
            <pc:sldMk cId="2513767588" sldId="2731"/>
            <ac:spMk id="75" creationId="{2AA52827-D3B6-D634-E82A-95410582B98F}"/>
          </ac:spMkLst>
        </pc:spChg>
        <pc:spChg chg="add del mod">
          <ac:chgData name="Ponomareva Anastasia" userId="S::anastasi.ponomare@hes-so.ch::6f8f1e16-cc32-4b6e-a739-18da6a7228dc" providerId="AD" clId="Web-{CD5BDFC6-823E-7B43-9664-9035C8FDEFFA}" dt="2022-07-29T07:44:32.677" v="245"/>
          <ac:spMkLst>
            <pc:docMk/>
            <pc:sldMk cId="2513767588" sldId="2731"/>
            <ac:spMk id="76" creationId="{6302EBD9-25BC-3B71-3190-186B8B133E2A}"/>
          </ac:spMkLst>
        </pc:spChg>
        <pc:spChg chg="add del mod">
          <ac:chgData name="Ponomareva Anastasia" userId="S::anastasi.ponomare@hes-so.ch::6f8f1e16-cc32-4b6e-a739-18da6a7228dc" providerId="AD" clId="Web-{CD5BDFC6-823E-7B43-9664-9035C8FDEFFA}" dt="2022-07-29T07:44:32.677" v="244"/>
          <ac:spMkLst>
            <pc:docMk/>
            <pc:sldMk cId="2513767588" sldId="2731"/>
            <ac:spMk id="77" creationId="{2876927C-20D0-BEAF-62C0-63A1100D316E}"/>
          </ac:spMkLst>
        </pc:spChg>
        <pc:spChg chg="add del mod">
          <ac:chgData name="Ponomareva Anastasia" userId="S::anastasi.ponomare@hes-so.ch::6f8f1e16-cc32-4b6e-a739-18da6a7228dc" providerId="AD" clId="Web-{CD5BDFC6-823E-7B43-9664-9035C8FDEFFA}" dt="2022-07-29T07:44:32.677" v="243"/>
          <ac:spMkLst>
            <pc:docMk/>
            <pc:sldMk cId="2513767588" sldId="2731"/>
            <ac:spMk id="78" creationId="{943B4531-AA75-8A81-8B9C-36CB4610F521}"/>
          </ac:spMkLst>
        </pc:spChg>
        <pc:spChg chg="add del mod">
          <ac:chgData name="Ponomareva Anastasia" userId="S::anastasi.ponomare@hes-so.ch::6f8f1e16-cc32-4b6e-a739-18da6a7228dc" providerId="AD" clId="Web-{CD5BDFC6-823E-7B43-9664-9035C8FDEFFA}" dt="2022-07-29T07:44:32.677" v="242"/>
          <ac:spMkLst>
            <pc:docMk/>
            <pc:sldMk cId="2513767588" sldId="2731"/>
            <ac:spMk id="79" creationId="{227A0BA0-B143-2501-EEF3-BFD3F1344806}"/>
          </ac:spMkLst>
        </pc:spChg>
        <pc:spChg chg="add mod">
          <ac:chgData name="Ponomareva Anastasia" userId="S::anastasi.ponomare@hes-so.ch::6f8f1e16-cc32-4b6e-a739-18da6a7228dc" providerId="AD" clId="Web-{CD5BDFC6-823E-7B43-9664-9035C8FDEFFA}" dt="2022-07-29T10:12:00.077" v="2349" actId="1076"/>
          <ac:spMkLst>
            <pc:docMk/>
            <pc:sldMk cId="2513767588" sldId="2731"/>
            <ac:spMk id="80" creationId="{F26F9D11-A1A1-544A-D15B-975EEFA8587A}"/>
          </ac:spMkLst>
        </pc:spChg>
        <pc:spChg chg="add mod">
          <ac:chgData name="Ponomareva Anastasia" userId="S::anastasi.ponomare@hes-so.ch::6f8f1e16-cc32-4b6e-a739-18da6a7228dc" providerId="AD" clId="Web-{CD5BDFC6-823E-7B43-9664-9035C8FDEFFA}" dt="2022-07-29T10:11:48.655" v="2343" actId="1076"/>
          <ac:spMkLst>
            <pc:docMk/>
            <pc:sldMk cId="2513767588" sldId="2731"/>
            <ac:spMk id="81" creationId="{52BE4535-F302-EC5E-94B1-C6A3086EC59A}"/>
          </ac:spMkLst>
        </pc:spChg>
        <pc:spChg chg="add mod">
          <ac:chgData name="Ponomareva Anastasia" userId="S::anastasi.ponomare@hes-so.ch::6f8f1e16-cc32-4b6e-a739-18da6a7228dc" providerId="AD" clId="Web-{CD5BDFC6-823E-7B43-9664-9035C8FDEFFA}" dt="2022-07-29T10:11:54.718" v="2347" actId="1076"/>
          <ac:spMkLst>
            <pc:docMk/>
            <pc:sldMk cId="2513767588" sldId="2731"/>
            <ac:spMk id="82" creationId="{EB9F68BA-FF06-1EA1-72F3-1D6D7B8DC718}"/>
          </ac:spMkLst>
        </pc:spChg>
        <pc:spChg chg="add del mod">
          <ac:chgData name="Ponomareva Anastasia" userId="S::anastasi.ponomare@hes-so.ch::6f8f1e16-cc32-4b6e-a739-18da6a7228dc" providerId="AD" clId="Web-{CD5BDFC6-823E-7B43-9664-9035C8FDEFFA}" dt="2022-07-29T10:11:36.264" v="2339"/>
          <ac:spMkLst>
            <pc:docMk/>
            <pc:sldMk cId="2513767588" sldId="2731"/>
            <ac:spMk id="83" creationId="{3BB03C72-D49F-F4CC-257F-470B0833FE79}"/>
          </ac:spMkLst>
        </pc:spChg>
        <pc:grpChg chg="add">
          <ac:chgData name="Ponomareva Anastasia" userId="S::anastasi.ponomare@hes-so.ch::6f8f1e16-cc32-4b6e-a739-18da6a7228dc" providerId="AD" clId="Web-{CD5BDFC6-823E-7B43-9664-9035C8FDEFFA}" dt="2022-07-29T07:32:28.398" v="23"/>
          <ac:grpSpMkLst>
            <pc:docMk/>
            <pc:sldMk cId="2513767588" sldId="2731"/>
            <ac:grpSpMk id="11" creationId="{3FF599BE-31C6-204B-D990-1606A4D27CAC}"/>
          </ac:grpSpMkLst>
        </pc:grpChg>
        <pc:grpChg chg="add">
          <ac:chgData name="Ponomareva Anastasia" userId="S::anastasi.ponomare@hes-so.ch::6f8f1e16-cc32-4b6e-a739-18da6a7228dc" providerId="AD" clId="Web-{CD5BDFC6-823E-7B43-9664-9035C8FDEFFA}" dt="2022-07-29T07:34:11.087" v="70"/>
          <ac:grpSpMkLst>
            <pc:docMk/>
            <pc:sldMk cId="2513767588" sldId="2731"/>
            <ac:grpSpMk id="14" creationId="{A113E1B6-8F26-8CE6-3513-874CFB3E15BE}"/>
          </ac:grpSpMkLst>
        </pc:grpChg>
        <pc:grpChg chg="add del mod">
          <ac:chgData name="Ponomareva Anastasia" userId="S::anastasi.ponomare@hes-so.ch::6f8f1e16-cc32-4b6e-a739-18da6a7228dc" providerId="AD" clId="Web-{CD5BDFC6-823E-7B43-9664-9035C8FDEFFA}" dt="2022-07-29T07:37:09.966" v="162"/>
          <ac:grpSpMkLst>
            <pc:docMk/>
            <pc:sldMk cId="2513767588" sldId="2731"/>
            <ac:grpSpMk id="17" creationId="{7517810D-24CC-8070-BBC7-DFC3DF7F1088}"/>
          </ac:grpSpMkLst>
        </pc:grpChg>
        <pc:grpChg chg="add del mod">
          <ac:chgData name="Ponomareva Anastasia" userId="S::anastasi.ponomare@hes-so.ch::6f8f1e16-cc32-4b6e-a739-18da6a7228dc" providerId="AD" clId="Web-{CD5BDFC6-823E-7B43-9664-9035C8FDEFFA}" dt="2022-07-29T10:11:33.233" v="2338"/>
          <ac:grpSpMkLst>
            <pc:docMk/>
            <pc:sldMk cId="2513767588" sldId="2731"/>
            <ac:grpSpMk id="17" creationId="{8F646AB3-8F3D-1D86-8A02-2E88CE28F340}"/>
          </ac:grpSpMkLst>
        </pc:grpChg>
        <pc:grpChg chg="add del mod">
          <ac:chgData name="Ponomareva Anastasia" userId="S::anastasi.ponomare@hes-so.ch::6f8f1e16-cc32-4b6e-a739-18da6a7228dc" providerId="AD" clId="Web-{CD5BDFC6-823E-7B43-9664-9035C8FDEFFA}" dt="2022-07-29T07:37:09.966" v="161"/>
          <ac:grpSpMkLst>
            <pc:docMk/>
            <pc:sldMk cId="2513767588" sldId="2731"/>
            <ac:grpSpMk id="18" creationId="{161B55F5-DEE5-C52F-265D-4D83D4FE89BB}"/>
          </ac:grpSpMkLst>
        </pc:grpChg>
        <pc:grpChg chg="add mod">
          <ac:chgData name="Ponomareva Anastasia" userId="S::anastasi.ponomare@hes-so.ch::6f8f1e16-cc32-4b6e-a739-18da6a7228dc" providerId="AD" clId="Web-{CD5BDFC6-823E-7B43-9664-9035C8FDEFFA}" dt="2022-07-29T10:10:34.748" v="2330" actId="1076"/>
          <ac:grpSpMkLst>
            <pc:docMk/>
            <pc:sldMk cId="2513767588" sldId="2731"/>
            <ac:grpSpMk id="18" creationId="{9D14BA79-4148-D7FB-1323-B5766EF616D5}"/>
          </ac:grpSpMkLst>
        </pc:grpChg>
        <pc:grpChg chg="add del mod">
          <ac:chgData name="Ponomareva Anastasia" userId="S::anastasi.ponomare@hes-so.ch::6f8f1e16-cc32-4b6e-a739-18da6a7228dc" providerId="AD" clId="Web-{CD5BDFC6-823E-7B43-9664-9035C8FDEFFA}" dt="2022-07-29T07:37:09.966" v="160"/>
          <ac:grpSpMkLst>
            <pc:docMk/>
            <pc:sldMk cId="2513767588" sldId="2731"/>
            <ac:grpSpMk id="19" creationId="{7FD12D07-0789-55CF-8C6D-187684527E85}"/>
          </ac:grpSpMkLst>
        </pc:grpChg>
        <pc:grpChg chg="add mod">
          <ac:chgData name="Ponomareva Anastasia" userId="S::anastasi.ponomare@hes-so.ch::6f8f1e16-cc32-4b6e-a739-18da6a7228dc" providerId="AD" clId="Web-{CD5BDFC6-823E-7B43-9664-9035C8FDEFFA}" dt="2022-07-29T10:10:55.201" v="2333" actId="1076"/>
          <ac:grpSpMkLst>
            <pc:docMk/>
            <pc:sldMk cId="2513767588" sldId="2731"/>
            <ac:grpSpMk id="19" creationId="{86A148CB-EE36-0894-62F3-5F641BEAFBAD}"/>
          </ac:grpSpMkLst>
        </pc:grpChg>
        <pc:grpChg chg="add del mod">
          <ac:chgData name="Ponomareva Anastasia" userId="S::anastasi.ponomare@hes-so.ch::6f8f1e16-cc32-4b6e-a739-18da6a7228dc" providerId="AD" clId="Web-{CD5BDFC6-823E-7B43-9664-9035C8FDEFFA}" dt="2022-07-29T07:37:09.966" v="159"/>
          <ac:grpSpMkLst>
            <pc:docMk/>
            <pc:sldMk cId="2513767588" sldId="2731"/>
            <ac:grpSpMk id="20" creationId="{E8A73334-B65D-3AB4-788D-0F83E57059AD}"/>
          </ac:grpSpMkLst>
        </pc:grpChg>
        <pc:grpChg chg="add del mod">
          <ac:chgData name="Ponomareva Anastasia" userId="S::anastasi.ponomare@hes-so.ch::6f8f1e16-cc32-4b6e-a739-18da6a7228dc" providerId="AD" clId="Web-{CD5BDFC6-823E-7B43-9664-9035C8FDEFFA}" dt="2022-07-29T07:37:09.966" v="158"/>
          <ac:grpSpMkLst>
            <pc:docMk/>
            <pc:sldMk cId="2513767588" sldId="2731"/>
            <ac:grpSpMk id="21" creationId="{F502E498-3BD6-544A-258E-2D1CD02199CA}"/>
          </ac:grpSpMkLst>
        </pc:grpChg>
        <pc:grpChg chg="add del mod">
          <ac:chgData name="Ponomareva Anastasia" userId="S::anastasi.ponomare@hes-so.ch::6f8f1e16-cc32-4b6e-a739-18da6a7228dc" providerId="AD" clId="Web-{CD5BDFC6-823E-7B43-9664-9035C8FDEFFA}" dt="2022-07-29T07:37:09.966" v="157"/>
          <ac:grpSpMkLst>
            <pc:docMk/>
            <pc:sldMk cId="2513767588" sldId="2731"/>
            <ac:grpSpMk id="22" creationId="{D59AE4FD-D1C8-9515-4056-3C4F0C19D7BB}"/>
          </ac:grpSpMkLst>
        </pc:grpChg>
        <pc:grpChg chg="add del mod">
          <ac:chgData name="Ponomareva Anastasia" userId="S::anastasi.ponomare@hes-so.ch::6f8f1e16-cc32-4b6e-a739-18da6a7228dc" providerId="AD" clId="Web-{CD5BDFC6-823E-7B43-9664-9035C8FDEFFA}" dt="2022-07-29T07:37:31.294" v="166"/>
          <ac:grpSpMkLst>
            <pc:docMk/>
            <pc:sldMk cId="2513767588" sldId="2731"/>
            <ac:grpSpMk id="35" creationId="{D34D95F0-C33B-D74D-A306-FEF66DBEE93A}"/>
          </ac:grpSpMkLst>
        </pc:grpChg>
        <pc:grpChg chg="add">
          <ac:chgData name="Ponomareva Anastasia" userId="S::anastasi.ponomare@hes-so.ch::6f8f1e16-cc32-4b6e-a739-18da6a7228dc" providerId="AD" clId="Web-{CD5BDFC6-823E-7B43-9664-9035C8FDEFFA}" dt="2022-07-29T07:37:20.716" v="163"/>
          <ac:grpSpMkLst>
            <pc:docMk/>
            <pc:sldMk cId="2513767588" sldId="2731"/>
            <ac:grpSpMk id="36" creationId="{48D10561-AD59-7005-2652-382C97E43891}"/>
          </ac:grpSpMkLst>
        </pc:grpChg>
        <pc:grpChg chg="add">
          <ac:chgData name="Ponomareva Anastasia" userId="S::anastasi.ponomare@hes-so.ch::6f8f1e16-cc32-4b6e-a739-18da6a7228dc" providerId="AD" clId="Web-{CD5BDFC6-823E-7B43-9664-9035C8FDEFFA}" dt="2022-07-29T07:37:20.716" v="163"/>
          <ac:grpSpMkLst>
            <pc:docMk/>
            <pc:sldMk cId="2513767588" sldId="2731"/>
            <ac:grpSpMk id="37" creationId="{3912BEB7-4E86-F10E-C2E0-6732FFE9BF27}"/>
          </ac:grpSpMkLst>
        </pc:grpChg>
        <pc:grpChg chg="add">
          <ac:chgData name="Ponomareva Anastasia" userId="S::anastasi.ponomare@hes-so.ch::6f8f1e16-cc32-4b6e-a739-18da6a7228dc" providerId="AD" clId="Web-{CD5BDFC6-823E-7B43-9664-9035C8FDEFFA}" dt="2022-07-29T07:37:20.716" v="163"/>
          <ac:grpSpMkLst>
            <pc:docMk/>
            <pc:sldMk cId="2513767588" sldId="2731"/>
            <ac:grpSpMk id="38" creationId="{1A3D93AD-5DA0-9423-E853-6074C8DB8710}"/>
          </ac:grpSpMkLst>
        </pc:grpChg>
        <pc:grpChg chg="add">
          <ac:chgData name="Ponomareva Anastasia" userId="S::anastasi.ponomare@hes-so.ch::6f8f1e16-cc32-4b6e-a739-18da6a7228dc" providerId="AD" clId="Web-{CD5BDFC6-823E-7B43-9664-9035C8FDEFFA}" dt="2022-07-29T07:37:20.716" v="163"/>
          <ac:grpSpMkLst>
            <pc:docMk/>
            <pc:sldMk cId="2513767588" sldId="2731"/>
            <ac:grpSpMk id="39" creationId="{B16CFEDF-00E5-713E-13D8-7D7CCE13E187}"/>
          </ac:grpSpMkLst>
        </pc:grpChg>
        <pc:grpChg chg="add">
          <ac:chgData name="Ponomareva Anastasia" userId="S::anastasi.ponomare@hes-so.ch::6f8f1e16-cc32-4b6e-a739-18da6a7228dc" providerId="AD" clId="Web-{CD5BDFC6-823E-7B43-9664-9035C8FDEFFA}" dt="2022-07-29T07:37:20.716" v="163"/>
          <ac:grpSpMkLst>
            <pc:docMk/>
            <pc:sldMk cId="2513767588" sldId="2731"/>
            <ac:grpSpMk id="40" creationId="{15236F18-5F3A-6DA0-321A-04496D1FA9C2}"/>
          </ac:grpSpMkLst>
        </pc:grpChg>
        <pc:grpChg chg="add">
          <ac:chgData name="Ponomareva Anastasia" userId="S::anastasi.ponomare@hes-so.ch::6f8f1e16-cc32-4b6e-a739-18da6a7228dc" providerId="AD" clId="Web-{CD5BDFC6-823E-7B43-9664-9035C8FDEFFA}" dt="2022-07-29T07:37:20.716" v="163"/>
          <ac:grpSpMkLst>
            <pc:docMk/>
            <pc:sldMk cId="2513767588" sldId="2731"/>
            <ac:grpSpMk id="41" creationId="{9AD705B9-798D-670F-4AAA-9324CEC84925}"/>
          </ac:grpSpMkLst>
        </pc:grpChg>
        <pc:grpChg chg="add del mod">
          <ac:chgData name="Ponomareva Anastasia" userId="S::anastasi.ponomare@hes-so.ch::6f8f1e16-cc32-4b6e-a739-18da6a7228dc" providerId="AD" clId="Web-{CD5BDFC6-823E-7B43-9664-9035C8FDEFFA}" dt="2022-07-29T07:38:42.030" v="169"/>
          <ac:grpSpMkLst>
            <pc:docMk/>
            <pc:sldMk cId="2513767588" sldId="2731"/>
            <ac:grpSpMk id="54" creationId="{B5A6C486-A96F-67FC-67DB-F7ECD7A89A6F}"/>
          </ac:grpSpMkLst>
        </pc:grpChg>
        <pc:grpChg chg="add mod topLvl">
          <ac:chgData name="Ponomareva Anastasia" userId="S::anastasi.ponomare@hes-so.ch::6f8f1e16-cc32-4b6e-a739-18da6a7228dc" providerId="AD" clId="Web-{CD5BDFC6-823E-7B43-9664-9035C8FDEFFA}" dt="2022-07-29T07:41:10.470" v="211" actId="1076"/>
          <ac:grpSpMkLst>
            <pc:docMk/>
            <pc:sldMk cId="2513767588" sldId="2731"/>
            <ac:grpSpMk id="55" creationId="{AF9BE9F4-B561-7E06-7774-F3C135FE66FB}"/>
          </ac:grpSpMkLst>
        </pc:grpChg>
        <pc:grpChg chg="add mod topLvl">
          <ac:chgData name="Ponomareva Anastasia" userId="S::anastasi.ponomare@hes-so.ch::6f8f1e16-cc32-4b6e-a739-18da6a7228dc" providerId="AD" clId="Web-{CD5BDFC6-823E-7B43-9664-9035C8FDEFFA}" dt="2022-07-29T07:41:06.548" v="209" actId="1076"/>
          <ac:grpSpMkLst>
            <pc:docMk/>
            <pc:sldMk cId="2513767588" sldId="2731"/>
            <ac:grpSpMk id="56" creationId="{591740D1-D12D-3B75-695D-388B9A2BAF11}"/>
          </ac:grpSpMkLst>
        </pc:grpChg>
        <pc:grpChg chg="add mod topLvl">
          <ac:chgData name="Ponomareva Anastasia" userId="S::anastasi.ponomare@hes-so.ch::6f8f1e16-cc32-4b6e-a739-18da6a7228dc" providerId="AD" clId="Web-{CD5BDFC6-823E-7B43-9664-9035C8FDEFFA}" dt="2022-07-29T07:41:02.267" v="208" actId="1076"/>
          <ac:grpSpMkLst>
            <pc:docMk/>
            <pc:sldMk cId="2513767588" sldId="2731"/>
            <ac:grpSpMk id="57" creationId="{65E6D20E-B167-1318-3FA3-A6085C636D23}"/>
          </ac:grpSpMkLst>
        </pc:grpChg>
        <pc:grpChg chg="add mod topLvl">
          <ac:chgData name="Ponomareva Anastasia" userId="S::anastasi.ponomare@hes-so.ch::6f8f1e16-cc32-4b6e-a739-18da6a7228dc" providerId="AD" clId="Web-{CD5BDFC6-823E-7B43-9664-9035C8FDEFFA}" dt="2022-07-29T07:41:08.345" v="210" actId="1076"/>
          <ac:grpSpMkLst>
            <pc:docMk/>
            <pc:sldMk cId="2513767588" sldId="2731"/>
            <ac:grpSpMk id="58" creationId="{B696449A-FC9F-3896-6016-9551E83DEA53}"/>
          </ac:grpSpMkLst>
        </pc:grpChg>
        <pc:grpChg chg="add mod topLvl">
          <ac:chgData name="Ponomareva Anastasia" userId="S::anastasi.ponomare@hes-so.ch::6f8f1e16-cc32-4b6e-a739-18da6a7228dc" providerId="AD" clId="Web-{CD5BDFC6-823E-7B43-9664-9035C8FDEFFA}" dt="2022-07-29T07:40:57.829" v="207" actId="1076"/>
          <ac:grpSpMkLst>
            <pc:docMk/>
            <pc:sldMk cId="2513767588" sldId="2731"/>
            <ac:grpSpMk id="59" creationId="{748F1DB0-76BA-F824-455B-142F1BE038A7}"/>
          </ac:grpSpMkLst>
        </pc:grpChg>
        <pc:grpChg chg="add mod topLvl">
          <ac:chgData name="Ponomareva Anastasia" userId="S::anastasi.ponomare@hes-so.ch::6f8f1e16-cc32-4b6e-a739-18da6a7228dc" providerId="AD" clId="Web-{CD5BDFC6-823E-7B43-9664-9035C8FDEFFA}" dt="2022-07-29T07:40:24.141" v="195" actId="14100"/>
          <ac:grpSpMkLst>
            <pc:docMk/>
            <pc:sldMk cId="2513767588" sldId="2731"/>
            <ac:grpSpMk id="60" creationId="{F24D5DBE-33C2-F9DF-BCA9-FF2745E2C108}"/>
          </ac:grpSpMkLst>
        </pc:grpChg>
        <pc:picChg chg="add">
          <ac:chgData name="Ponomareva Anastasia" userId="S::anastasi.ponomare@hes-so.ch::6f8f1e16-cc32-4b6e-a739-18da6a7228dc" providerId="AD" clId="Web-{CD5BDFC6-823E-7B43-9664-9035C8FDEFFA}" dt="2022-07-29T07:36:37.715" v="132"/>
          <ac:picMkLst>
            <pc:docMk/>
            <pc:sldMk cId="2513767588" sldId="2731"/>
            <ac:picMk id="23" creationId="{1E8A1C1E-A82D-BDFA-95A8-6767C5656501}"/>
          </ac:picMkLst>
        </pc:picChg>
        <pc:picChg chg="add">
          <ac:chgData name="Ponomareva Anastasia" userId="S::anastasi.ponomare@hes-so.ch::6f8f1e16-cc32-4b6e-a739-18da6a7228dc" providerId="AD" clId="Web-{CD5BDFC6-823E-7B43-9664-9035C8FDEFFA}" dt="2022-07-29T07:36:37.715" v="132"/>
          <ac:picMkLst>
            <pc:docMk/>
            <pc:sldMk cId="2513767588" sldId="2731"/>
            <ac:picMk id="25" creationId="{F94CD3DA-B152-F89E-4A1D-A2AA5FF878E1}"/>
          </ac:picMkLst>
        </pc:picChg>
        <pc:picChg chg="add">
          <ac:chgData name="Ponomareva Anastasia" userId="S::anastasi.ponomare@hes-so.ch::6f8f1e16-cc32-4b6e-a739-18da6a7228dc" providerId="AD" clId="Web-{CD5BDFC6-823E-7B43-9664-9035C8FDEFFA}" dt="2022-07-29T07:36:37.715" v="132"/>
          <ac:picMkLst>
            <pc:docMk/>
            <pc:sldMk cId="2513767588" sldId="2731"/>
            <ac:picMk id="27" creationId="{943F4129-B48E-FEE1-BA8D-780A8691A9B6}"/>
          </ac:picMkLst>
        </pc:picChg>
        <pc:picChg chg="add">
          <ac:chgData name="Ponomareva Anastasia" userId="S::anastasi.ponomare@hes-so.ch::6f8f1e16-cc32-4b6e-a739-18da6a7228dc" providerId="AD" clId="Web-{CD5BDFC6-823E-7B43-9664-9035C8FDEFFA}" dt="2022-07-29T07:36:37.715" v="132"/>
          <ac:picMkLst>
            <pc:docMk/>
            <pc:sldMk cId="2513767588" sldId="2731"/>
            <ac:picMk id="29" creationId="{DECFFE81-F145-BDEE-5573-6073ECCDC449}"/>
          </ac:picMkLst>
        </pc:picChg>
        <pc:picChg chg="add">
          <ac:chgData name="Ponomareva Anastasia" userId="S::anastasi.ponomare@hes-so.ch::6f8f1e16-cc32-4b6e-a739-18da6a7228dc" providerId="AD" clId="Web-{CD5BDFC6-823E-7B43-9664-9035C8FDEFFA}" dt="2022-07-29T07:36:37.715" v="132"/>
          <ac:picMkLst>
            <pc:docMk/>
            <pc:sldMk cId="2513767588" sldId="2731"/>
            <ac:picMk id="31" creationId="{DD6F06BF-A9E3-D6FA-C5CB-B988F780E21E}"/>
          </ac:picMkLst>
        </pc:picChg>
        <pc:picChg chg="add">
          <ac:chgData name="Ponomareva Anastasia" userId="S::anastasi.ponomare@hes-so.ch::6f8f1e16-cc32-4b6e-a739-18da6a7228dc" providerId="AD" clId="Web-{CD5BDFC6-823E-7B43-9664-9035C8FDEFFA}" dt="2022-07-29T07:36:37.715" v="132"/>
          <ac:picMkLst>
            <pc:docMk/>
            <pc:sldMk cId="2513767588" sldId="2731"/>
            <ac:picMk id="33" creationId="{A20C1F32-6FE3-06F2-2F80-590582D45D35}"/>
          </ac:picMkLst>
        </pc:picChg>
        <pc:picChg chg="add">
          <ac:chgData name="Ponomareva Anastasia" userId="S::anastasi.ponomare@hes-so.ch::6f8f1e16-cc32-4b6e-a739-18da6a7228dc" providerId="AD" clId="Web-{CD5BDFC6-823E-7B43-9664-9035C8FDEFFA}" dt="2022-07-29T07:37:20.716" v="163"/>
          <ac:picMkLst>
            <pc:docMk/>
            <pc:sldMk cId="2513767588" sldId="2731"/>
            <ac:picMk id="42" creationId="{1AE342F0-6C08-977E-3A7A-D0F5B901951A}"/>
          </ac:picMkLst>
        </pc:picChg>
        <pc:picChg chg="add">
          <ac:chgData name="Ponomareva Anastasia" userId="S::anastasi.ponomare@hes-so.ch::6f8f1e16-cc32-4b6e-a739-18da6a7228dc" providerId="AD" clId="Web-{CD5BDFC6-823E-7B43-9664-9035C8FDEFFA}" dt="2022-07-29T07:37:20.716" v="163"/>
          <ac:picMkLst>
            <pc:docMk/>
            <pc:sldMk cId="2513767588" sldId="2731"/>
            <ac:picMk id="44" creationId="{6F653408-8714-CD82-010C-8947BA30E60E}"/>
          </ac:picMkLst>
        </pc:picChg>
        <pc:picChg chg="add">
          <ac:chgData name="Ponomareva Anastasia" userId="S::anastasi.ponomare@hes-so.ch::6f8f1e16-cc32-4b6e-a739-18da6a7228dc" providerId="AD" clId="Web-{CD5BDFC6-823E-7B43-9664-9035C8FDEFFA}" dt="2022-07-29T07:37:20.716" v="163"/>
          <ac:picMkLst>
            <pc:docMk/>
            <pc:sldMk cId="2513767588" sldId="2731"/>
            <ac:picMk id="46" creationId="{15EBD323-0D11-E7C8-2D5A-BD4689BF13AB}"/>
          </ac:picMkLst>
        </pc:picChg>
        <pc:picChg chg="add">
          <ac:chgData name="Ponomareva Anastasia" userId="S::anastasi.ponomare@hes-so.ch::6f8f1e16-cc32-4b6e-a739-18da6a7228dc" providerId="AD" clId="Web-{CD5BDFC6-823E-7B43-9664-9035C8FDEFFA}" dt="2022-07-29T07:37:20.716" v="163"/>
          <ac:picMkLst>
            <pc:docMk/>
            <pc:sldMk cId="2513767588" sldId="2731"/>
            <ac:picMk id="48" creationId="{DC80EA17-7161-DAC0-A505-0B1511878B26}"/>
          </ac:picMkLst>
        </pc:picChg>
        <pc:picChg chg="add">
          <ac:chgData name="Ponomareva Anastasia" userId="S::anastasi.ponomare@hes-so.ch::6f8f1e16-cc32-4b6e-a739-18da6a7228dc" providerId="AD" clId="Web-{CD5BDFC6-823E-7B43-9664-9035C8FDEFFA}" dt="2022-07-29T07:37:20.716" v="163"/>
          <ac:picMkLst>
            <pc:docMk/>
            <pc:sldMk cId="2513767588" sldId="2731"/>
            <ac:picMk id="50" creationId="{FDE7E143-CE47-00E4-C8B0-521726E0CCC0}"/>
          </ac:picMkLst>
        </pc:picChg>
        <pc:picChg chg="add">
          <ac:chgData name="Ponomareva Anastasia" userId="S::anastasi.ponomare@hes-so.ch::6f8f1e16-cc32-4b6e-a739-18da6a7228dc" providerId="AD" clId="Web-{CD5BDFC6-823E-7B43-9664-9035C8FDEFFA}" dt="2022-07-29T07:37:20.716" v="163"/>
          <ac:picMkLst>
            <pc:docMk/>
            <pc:sldMk cId="2513767588" sldId="2731"/>
            <ac:picMk id="52" creationId="{3A62307D-2361-16FE-8CB2-44FE908A6008}"/>
          </ac:picMkLst>
        </pc:picChg>
        <pc:picChg chg="add">
          <ac:chgData name="Ponomareva Anastasia" userId="S::anastasi.ponomare@hes-so.ch::6f8f1e16-cc32-4b6e-a739-18da6a7228dc" providerId="AD" clId="Web-{CD5BDFC6-823E-7B43-9664-9035C8FDEFFA}" dt="2022-07-29T07:38:25.264" v="167"/>
          <ac:picMkLst>
            <pc:docMk/>
            <pc:sldMk cId="2513767588" sldId="2731"/>
            <ac:picMk id="61" creationId="{7A1BC486-C070-D8C5-0E66-CBAC97E04E86}"/>
          </ac:picMkLst>
        </pc:picChg>
        <pc:picChg chg="add">
          <ac:chgData name="Ponomareva Anastasia" userId="S::anastasi.ponomare@hes-so.ch::6f8f1e16-cc32-4b6e-a739-18da6a7228dc" providerId="AD" clId="Web-{CD5BDFC6-823E-7B43-9664-9035C8FDEFFA}" dt="2022-07-29T07:38:25.264" v="167"/>
          <ac:picMkLst>
            <pc:docMk/>
            <pc:sldMk cId="2513767588" sldId="2731"/>
            <ac:picMk id="63" creationId="{D0433848-679C-C0E3-30E3-70BAAB0A23EA}"/>
          </ac:picMkLst>
        </pc:picChg>
        <pc:picChg chg="add">
          <ac:chgData name="Ponomareva Anastasia" userId="S::anastasi.ponomare@hes-so.ch::6f8f1e16-cc32-4b6e-a739-18da6a7228dc" providerId="AD" clId="Web-{CD5BDFC6-823E-7B43-9664-9035C8FDEFFA}" dt="2022-07-29T07:38:25.264" v="167"/>
          <ac:picMkLst>
            <pc:docMk/>
            <pc:sldMk cId="2513767588" sldId="2731"/>
            <ac:picMk id="65" creationId="{B3A49379-9FDB-A89A-DF04-C0368123CD0A}"/>
          </ac:picMkLst>
        </pc:picChg>
        <pc:picChg chg="add">
          <ac:chgData name="Ponomareva Anastasia" userId="S::anastasi.ponomare@hes-so.ch::6f8f1e16-cc32-4b6e-a739-18da6a7228dc" providerId="AD" clId="Web-{CD5BDFC6-823E-7B43-9664-9035C8FDEFFA}" dt="2022-07-29T07:38:25.264" v="167"/>
          <ac:picMkLst>
            <pc:docMk/>
            <pc:sldMk cId="2513767588" sldId="2731"/>
            <ac:picMk id="67" creationId="{9DDEA093-0B22-9F56-9D3E-AD33B70899F7}"/>
          </ac:picMkLst>
        </pc:picChg>
        <pc:picChg chg="add">
          <ac:chgData name="Ponomareva Anastasia" userId="S::anastasi.ponomare@hes-so.ch::6f8f1e16-cc32-4b6e-a739-18da6a7228dc" providerId="AD" clId="Web-{CD5BDFC6-823E-7B43-9664-9035C8FDEFFA}" dt="2022-07-29T07:38:25.264" v="167"/>
          <ac:picMkLst>
            <pc:docMk/>
            <pc:sldMk cId="2513767588" sldId="2731"/>
            <ac:picMk id="69" creationId="{75A0583D-19F7-0008-B996-B333337D0A56}"/>
          </ac:picMkLst>
        </pc:picChg>
        <pc:picChg chg="add">
          <ac:chgData name="Ponomareva Anastasia" userId="S::anastasi.ponomare@hes-so.ch::6f8f1e16-cc32-4b6e-a739-18da6a7228dc" providerId="AD" clId="Web-{CD5BDFC6-823E-7B43-9664-9035C8FDEFFA}" dt="2022-07-29T07:38:25.264" v="167"/>
          <ac:picMkLst>
            <pc:docMk/>
            <pc:sldMk cId="2513767588" sldId="2731"/>
            <ac:picMk id="71" creationId="{068966AC-6614-640A-D4AA-D910345F09EE}"/>
          </ac:picMkLst>
        </pc:picChg>
        <pc:cxnChg chg="add mod">
          <ac:chgData name="Ponomareva Anastasia" userId="S::anastasi.ponomare@hes-so.ch::6f8f1e16-cc32-4b6e-a739-18da6a7228dc" providerId="AD" clId="Web-{CD5BDFC6-823E-7B43-9664-9035C8FDEFFA}" dt="2022-07-29T07:32:27.617" v="21" actId="1076"/>
          <ac:cxnSpMkLst>
            <pc:docMk/>
            <pc:sldMk cId="2513767588" sldId="2731"/>
            <ac:cxnSpMk id="3" creationId="{B934CB68-FEC5-BEAF-AFD2-233DCDA39EC9}"/>
          </ac:cxnSpMkLst>
        </pc:cxnChg>
        <pc:cxnChg chg="add mod">
          <ac:chgData name="Ponomareva Anastasia" userId="S::anastasi.ponomare@hes-so.ch::6f8f1e16-cc32-4b6e-a739-18da6a7228dc" providerId="AD" clId="Web-{CD5BDFC6-823E-7B43-9664-9035C8FDEFFA}" dt="2022-07-29T07:42:09.205" v="212" actId="14100"/>
          <ac:cxnSpMkLst>
            <pc:docMk/>
            <pc:sldMk cId="2513767588" sldId="2731"/>
            <ac:cxnSpMk id="15" creationId="{803ECBC6-76C9-80FB-DA4E-81A54AE821F9}"/>
          </ac:cxnSpMkLst>
        </pc:cxnChg>
      </pc:sldChg>
      <pc:sldChg chg="addSp modSp modNotes">
        <pc:chgData name="Ponomareva Anastasia" userId="S::anastasi.ponomare@hes-so.ch::6f8f1e16-cc32-4b6e-a739-18da6a7228dc" providerId="AD" clId="Web-{CD5BDFC6-823E-7B43-9664-9035C8FDEFFA}" dt="2022-07-29T10:11:11.311" v="2335" actId="20577"/>
        <pc:sldMkLst>
          <pc:docMk/>
          <pc:sldMk cId="962545373" sldId="2732"/>
        </pc:sldMkLst>
        <pc:spChg chg="mod">
          <ac:chgData name="Ponomareva Anastasia" userId="S::anastasi.ponomare@hes-so.ch::6f8f1e16-cc32-4b6e-a739-18da6a7228dc" providerId="AD" clId="Web-{CD5BDFC6-823E-7B43-9664-9035C8FDEFFA}" dt="2022-07-29T10:11:11.311" v="2335" actId="20577"/>
          <ac:spMkLst>
            <pc:docMk/>
            <pc:sldMk cId="962545373" sldId="2732"/>
            <ac:spMk id="4" creationId="{6CB68B36-D2DB-987D-D6FE-E37CF3595236}"/>
          </ac:spMkLst>
        </pc:spChg>
        <pc:spChg chg="add mod">
          <ac:chgData name="Ponomareva Anastasia" userId="S::anastasi.ponomare@hes-so.ch::6f8f1e16-cc32-4b6e-a739-18da6a7228dc" providerId="AD" clId="Web-{CD5BDFC6-823E-7B43-9664-9035C8FDEFFA}" dt="2022-07-29T10:09:20.591" v="2316" actId="1076"/>
          <ac:spMkLst>
            <pc:docMk/>
            <pc:sldMk cId="962545373" sldId="2732"/>
            <ac:spMk id="8" creationId="{36B2AC0D-D49F-174E-FD72-AE89F5222056}"/>
          </ac:spMkLst>
        </pc:spChg>
        <pc:spChg chg="add mod">
          <ac:chgData name="Ponomareva Anastasia" userId="S::anastasi.ponomare@hes-so.ch::6f8f1e16-cc32-4b6e-a739-18da6a7228dc" providerId="AD" clId="Web-{CD5BDFC6-823E-7B43-9664-9035C8FDEFFA}" dt="2022-07-29T10:09:14.778" v="2315" actId="1076"/>
          <ac:spMkLst>
            <pc:docMk/>
            <pc:sldMk cId="962545373" sldId="2732"/>
            <ac:spMk id="9" creationId="{18BEE36E-0172-2CA9-EFF2-7D9B14EFB341}"/>
          </ac:spMkLst>
        </pc:spChg>
        <pc:grpChg chg="add mod">
          <ac:chgData name="Ponomareva Anastasia" userId="S::anastasi.ponomare@hes-so.ch::6f8f1e16-cc32-4b6e-a739-18da6a7228dc" providerId="AD" clId="Web-{CD5BDFC6-823E-7B43-9664-9035C8FDEFFA}" dt="2022-07-29T10:10:09.825" v="2326" actId="1076"/>
          <ac:grpSpMkLst>
            <pc:docMk/>
            <pc:sldMk cId="962545373" sldId="2732"/>
            <ac:grpSpMk id="11" creationId="{BA895FF2-6EE3-0B5F-0B6D-AAC002065E96}"/>
          </ac:grpSpMkLst>
        </pc:grpChg>
        <pc:grpChg chg="add mod">
          <ac:chgData name="Ponomareva Anastasia" userId="S::anastasi.ponomare@hes-so.ch::6f8f1e16-cc32-4b6e-a739-18da6a7228dc" providerId="AD" clId="Web-{CD5BDFC6-823E-7B43-9664-9035C8FDEFFA}" dt="2022-07-29T10:10:03.544" v="2325" actId="1076"/>
          <ac:grpSpMkLst>
            <pc:docMk/>
            <pc:sldMk cId="962545373" sldId="2732"/>
            <ac:grpSpMk id="12" creationId="{BF977FEB-BA86-E906-74B2-DF9022B21596}"/>
          </ac:grpSpMkLst>
        </pc:grpChg>
        <pc:picChg chg="mod">
          <ac:chgData name="Ponomareva Anastasia" userId="S::anastasi.ponomare@hes-so.ch::6f8f1e16-cc32-4b6e-a739-18da6a7228dc" providerId="AD" clId="Web-{CD5BDFC6-823E-7B43-9664-9035C8FDEFFA}" dt="2022-07-29T10:09:36.434" v="2320" actId="1076"/>
          <ac:picMkLst>
            <pc:docMk/>
            <pc:sldMk cId="962545373" sldId="2732"/>
            <ac:picMk id="3" creationId="{203746D6-1E16-DFAF-1399-74FB22A5253E}"/>
          </ac:picMkLst>
        </pc:picChg>
        <pc:picChg chg="mod">
          <ac:chgData name="Ponomareva Anastasia" userId="S::anastasi.ponomare@hes-so.ch::6f8f1e16-cc32-4b6e-a739-18da6a7228dc" providerId="AD" clId="Web-{CD5BDFC6-823E-7B43-9664-9035C8FDEFFA}" dt="2022-07-29T10:09:49.060" v="2323" actId="1076"/>
          <ac:picMkLst>
            <pc:docMk/>
            <pc:sldMk cId="962545373" sldId="2732"/>
            <ac:picMk id="6" creationId="{6030E94F-7B95-FB55-069C-29F301C1AA04}"/>
          </ac:picMkLst>
        </pc:picChg>
      </pc:sldChg>
      <pc:sldChg chg="addSp delSp modSp add replId">
        <pc:chgData name="Ponomareva Anastasia" userId="S::anastasi.ponomare@hes-so.ch::6f8f1e16-cc32-4b6e-a739-18da6a7228dc" providerId="AD" clId="Web-{CD5BDFC6-823E-7B43-9664-9035C8FDEFFA}" dt="2022-07-29T11:03:09.321" v="3209" actId="14100"/>
        <pc:sldMkLst>
          <pc:docMk/>
          <pc:sldMk cId="4284851299" sldId="2733"/>
        </pc:sldMkLst>
        <pc:spChg chg="del">
          <ac:chgData name="Ponomareva Anastasia" userId="S::anastasi.ponomare@hes-so.ch::6f8f1e16-cc32-4b6e-a739-18da6a7228dc" providerId="AD" clId="Web-{CD5BDFC6-823E-7B43-9664-9035C8FDEFFA}" dt="2022-07-29T10:25:34.057" v="2766"/>
          <ac:spMkLst>
            <pc:docMk/>
            <pc:sldMk cId="4284851299" sldId="2733"/>
            <ac:spMk id="4" creationId="{C6DCCE06-50F8-4A59-2164-6A99C1D09090}"/>
          </ac:spMkLst>
        </pc:spChg>
        <pc:spChg chg="del">
          <ac:chgData name="Ponomareva Anastasia" userId="S::anastasi.ponomare@hes-so.ch::6f8f1e16-cc32-4b6e-a739-18da6a7228dc" providerId="AD" clId="Web-{CD5BDFC6-823E-7B43-9664-9035C8FDEFFA}" dt="2022-07-29T10:25:35.463" v="2767"/>
          <ac:spMkLst>
            <pc:docMk/>
            <pc:sldMk cId="4284851299" sldId="2733"/>
            <ac:spMk id="6" creationId="{CFFE7936-5FF2-458E-A3AD-5A17BAC4A07E}"/>
          </ac:spMkLst>
        </pc:spChg>
        <pc:spChg chg="add">
          <ac:chgData name="Ponomareva Anastasia" userId="S::anastasi.ponomare@hes-so.ch::6f8f1e16-cc32-4b6e-a739-18da6a7228dc" providerId="AD" clId="Web-{CD5BDFC6-823E-7B43-9664-9035C8FDEFFA}" dt="2022-07-29T10:25:36.479" v="2768"/>
          <ac:spMkLst>
            <pc:docMk/>
            <pc:sldMk cId="4284851299" sldId="2733"/>
            <ac:spMk id="7" creationId="{A96DAD63-B5B4-11B9-C25A-B6B10ED38CC2}"/>
          </ac:spMkLst>
        </pc:spChg>
        <pc:spChg chg="mod">
          <ac:chgData name="Ponomareva Anastasia" userId="S::anastasi.ponomare@hes-so.ch::6f8f1e16-cc32-4b6e-a739-18da6a7228dc" providerId="AD" clId="Web-{CD5BDFC6-823E-7B43-9664-9035C8FDEFFA}" dt="2022-07-29T10:25:42.354" v="2770" actId="1076"/>
          <ac:spMkLst>
            <pc:docMk/>
            <pc:sldMk cId="4284851299" sldId="2733"/>
            <ac:spMk id="8" creationId="{D119A70A-B9F0-ED42-7E5E-CFDE69329A2C}"/>
          </ac:spMkLst>
        </pc:spChg>
        <pc:spChg chg="mod">
          <ac:chgData name="Ponomareva Anastasia" userId="S::anastasi.ponomare@hes-so.ch::6f8f1e16-cc32-4b6e-a739-18da6a7228dc" providerId="AD" clId="Web-{CD5BDFC6-823E-7B43-9664-9035C8FDEFFA}" dt="2022-07-29T11:03:09.321" v="3209" actId="14100"/>
          <ac:spMkLst>
            <pc:docMk/>
            <pc:sldMk cId="4284851299" sldId="2733"/>
            <ac:spMk id="9" creationId="{50C0886B-74F8-9452-7009-E51A8E62ECFA}"/>
          </ac:spMkLst>
        </pc:spChg>
        <pc:spChg chg="add">
          <ac:chgData name="Ponomareva Anastasia" userId="S::anastasi.ponomare@hes-so.ch::6f8f1e16-cc32-4b6e-a739-18da6a7228dc" providerId="AD" clId="Web-{CD5BDFC6-823E-7B43-9664-9035C8FDEFFA}" dt="2022-07-29T10:25:36.494" v="2769"/>
          <ac:spMkLst>
            <pc:docMk/>
            <pc:sldMk cId="4284851299" sldId="2733"/>
            <ac:spMk id="11" creationId="{616408B6-14C5-7A3E-ADEC-F28EBA3CC93F}"/>
          </ac:spMkLst>
        </pc:spChg>
        <pc:spChg chg="mod">
          <ac:chgData name="Ponomareva Anastasia" userId="S::anastasi.ponomare@hes-so.ch::6f8f1e16-cc32-4b6e-a739-18da6a7228dc" providerId="AD" clId="Web-{CD5BDFC6-823E-7B43-9664-9035C8FDEFFA}" dt="2022-07-29T10:25:45.604" v="2771" actId="1076"/>
          <ac:spMkLst>
            <pc:docMk/>
            <pc:sldMk cId="4284851299" sldId="2733"/>
            <ac:spMk id="12" creationId="{6A3E5852-708F-1583-1AA2-C8EC11904EFA}"/>
          </ac:spMkLst>
        </pc:spChg>
        <pc:spChg chg="add mod">
          <ac:chgData name="Ponomareva Anastasia" userId="S::anastasi.ponomare@hes-so.ch::6f8f1e16-cc32-4b6e-a739-18da6a7228dc" providerId="AD" clId="Web-{CD5BDFC6-823E-7B43-9664-9035C8FDEFFA}" dt="2022-07-29T10:29:04.903" v="2805"/>
          <ac:spMkLst>
            <pc:docMk/>
            <pc:sldMk cId="4284851299" sldId="2733"/>
            <ac:spMk id="13" creationId="{76713738-1201-8786-EDC4-EE286FA607A3}"/>
          </ac:spMkLst>
        </pc:spChg>
      </pc:sldChg>
      <pc:sldChg chg="modSp add replId">
        <pc:chgData name="Ponomareva Anastasia" userId="S::anastasi.ponomare@hes-so.ch::6f8f1e16-cc32-4b6e-a739-18da6a7228dc" providerId="AD" clId="Web-{CD5BDFC6-823E-7B43-9664-9035C8FDEFFA}" dt="2022-07-29T11:18:18.459" v="3398" actId="20577"/>
        <pc:sldMkLst>
          <pc:docMk/>
          <pc:sldMk cId="4148191195" sldId="2734"/>
        </pc:sldMkLst>
        <pc:spChg chg="mod">
          <ac:chgData name="Ponomareva Anastasia" userId="S::anastasi.ponomare@hes-so.ch::6f8f1e16-cc32-4b6e-a739-18da6a7228dc" providerId="AD" clId="Web-{CD5BDFC6-823E-7B43-9664-9035C8FDEFFA}" dt="2022-07-29T11:18:18.459" v="3398" actId="20577"/>
          <ac:spMkLst>
            <pc:docMk/>
            <pc:sldMk cId="4148191195" sldId="2734"/>
            <ac:spMk id="12" creationId="{6A3E5852-708F-1583-1AA2-C8EC11904EFA}"/>
          </ac:spMkLst>
        </pc:spChg>
      </pc:sldChg>
      <pc:sldChg chg="addSp delSp modSp add ord replId modNotes">
        <pc:chgData name="Ponomareva Anastasia" userId="S::anastasi.ponomare@hes-so.ch::6f8f1e16-cc32-4b6e-a739-18da6a7228dc" providerId="AD" clId="Web-{CD5BDFC6-823E-7B43-9664-9035C8FDEFFA}" dt="2022-07-29T10:41:56.742" v="2850" actId="20577"/>
        <pc:sldMkLst>
          <pc:docMk/>
          <pc:sldMk cId="2289086218" sldId="2735"/>
        </pc:sldMkLst>
        <pc:spChg chg="add">
          <ac:chgData name="Ponomareva Anastasia" userId="S::anastasi.ponomare@hes-so.ch::6f8f1e16-cc32-4b6e-a739-18da6a7228dc" providerId="AD" clId="Web-{CD5BDFC6-823E-7B43-9664-9035C8FDEFFA}" dt="2022-07-29T10:29:08.935" v="2806"/>
          <ac:spMkLst>
            <pc:docMk/>
            <pc:sldMk cId="2289086218" sldId="2735"/>
            <ac:spMk id="7" creationId="{94B7B089-F619-8868-5689-A0A5B97D062C}"/>
          </ac:spMkLst>
        </pc:spChg>
        <pc:spChg chg="add mod">
          <ac:chgData name="Ponomareva Anastasia" userId="S::anastasi.ponomare@hes-so.ch::6f8f1e16-cc32-4b6e-a739-18da6a7228dc" providerId="AD" clId="Web-{CD5BDFC6-823E-7B43-9664-9035C8FDEFFA}" dt="2022-07-29T10:41:56.742" v="2850" actId="20577"/>
          <ac:spMkLst>
            <pc:docMk/>
            <pc:sldMk cId="2289086218" sldId="2735"/>
            <ac:spMk id="9" creationId="{FBE96DBA-83A4-002C-A9C4-C6DD8A660115}"/>
          </ac:spMkLst>
        </pc:spChg>
        <pc:picChg chg="mod">
          <ac:chgData name="Ponomareva Anastasia" userId="S::anastasi.ponomare@hes-so.ch::6f8f1e16-cc32-4b6e-a739-18da6a7228dc" providerId="AD" clId="Web-{CD5BDFC6-823E-7B43-9664-9035C8FDEFFA}" dt="2022-07-29T10:39:44.365" v="2811" actId="1076"/>
          <ac:picMkLst>
            <pc:docMk/>
            <pc:sldMk cId="2289086218" sldId="2735"/>
            <ac:picMk id="4" creationId="{0CECCD30-31DD-CAA1-1415-96F57142F90B}"/>
          </ac:picMkLst>
        </pc:picChg>
        <pc:picChg chg="del">
          <ac:chgData name="Ponomareva Anastasia" userId="S::anastasi.ponomare@hes-so.ch::6f8f1e16-cc32-4b6e-a739-18da6a7228dc" providerId="AD" clId="Web-{CD5BDFC6-823E-7B43-9664-9035C8FDEFFA}" dt="2022-07-29T10:27:16.136" v="2785"/>
          <ac:picMkLst>
            <pc:docMk/>
            <pc:sldMk cId="2289086218" sldId="2735"/>
            <ac:picMk id="6" creationId="{DD36C043-72BD-CF9A-70F7-E196AFBF9DBD}"/>
          </ac:picMkLst>
        </pc:picChg>
      </pc:sldChg>
      <pc:sldChg chg="addSp delSp modSp add ord replId">
        <pc:chgData name="Ponomareva Anastasia" userId="S::anastasi.ponomare@hes-so.ch::6f8f1e16-cc32-4b6e-a739-18da6a7228dc" providerId="AD" clId="Web-{CD5BDFC6-823E-7B43-9664-9035C8FDEFFA}" dt="2022-07-29T11:04:24.572" v="3235" actId="20577"/>
        <pc:sldMkLst>
          <pc:docMk/>
          <pc:sldMk cId="1452127550" sldId="2736"/>
        </pc:sldMkLst>
        <pc:spChg chg="mod">
          <ac:chgData name="Ponomareva Anastasia" userId="S::anastasi.ponomare@hes-so.ch::6f8f1e16-cc32-4b6e-a739-18da6a7228dc" providerId="AD" clId="Web-{CD5BDFC6-823E-7B43-9664-9035C8FDEFFA}" dt="2022-07-29T10:50:03.686" v="3021" actId="20577"/>
          <ac:spMkLst>
            <pc:docMk/>
            <pc:sldMk cId="1452127550" sldId="2736"/>
            <ac:spMk id="2" creationId="{2467E161-F56E-4742-9BF8-F461F6FF77FD}"/>
          </ac:spMkLst>
        </pc:spChg>
        <pc:spChg chg="add mod">
          <ac:chgData name="Ponomareva Anastasia" userId="S::anastasi.ponomare@hes-so.ch::6f8f1e16-cc32-4b6e-a739-18da6a7228dc" providerId="AD" clId="Web-{CD5BDFC6-823E-7B43-9664-9035C8FDEFFA}" dt="2022-07-29T11:04:24.572" v="3235" actId="20577"/>
          <ac:spMkLst>
            <pc:docMk/>
            <pc:sldMk cId="1452127550" sldId="2736"/>
            <ac:spMk id="5" creationId="{1DB286BE-D31B-B549-4048-1EBAC30B8DC6}"/>
          </ac:spMkLst>
        </pc:spChg>
        <pc:spChg chg="add">
          <ac:chgData name="Ponomareva Anastasia" userId="S::anastasi.ponomare@hes-so.ch::6f8f1e16-cc32-4b6e-a739-18da6a7228dc" providerId="AD" clId="Web-{CD5BDFC6-823E-7B43-9664-9035C8FDEFFA}" dt="2022-07-29T10:53:09.548" v="3074"/>
          <ac:spMkLst>
            <pc:docMk/>
            <pc:sldMk cId="1452127550" sldId="2736"/>
            <ac:spMk id="6" creationId="{10F0D038-8A4B-7EB9-6641-5D1D3AA6AA16}"/>
          </ac:spMkLst>
        </pc:spChg>
        <pc:spChg chg="add">
          <ac:chgData name="Ponomareva Anastasia" userId="S::anastasi.ponomare@hes-so.ch::6f8f1e16-cc32-4b6e-a739-18da6a7228dc" providerId="AD" clId="Web-{CD5BDFC6-823E-7B43-9664-9035C8FDEFFA}" dt="2022-07-29T10:53:09.548" v="3074"/>
          <ac:spMkLst>
            <pc:docMk/>
            <pc:sldMk cId="1452127550" sldId="2736"/>
            <ac:spMk id="8" creationId="{822342E3-3AC0-2157-54F5-2258779A7662}"/>
          </ac:spMkLst>
        </pc:spChg>
        <pc:spChg chg="add mod">
          <ac:chgData name="Ponomareva Anastasia" userId="S::anastasi.ponomare@hes-so.ch::6f8f1e16-cc32-4b6e-a739-18da6a7228dc" providerId="AD" clId="Web-{CD5BDFC6-823E-7B43-9664-9035C8FDEFFA}" dt="2022-07-29T10:53:19.626" v="3076" actId="1076"/>
          <ac:spMkLst>
            <pc:docMk/>
            <pc:sldMk cId="1452127550" sldId="2736"/>
            <ac:spMk id="9" creationId="{0AF15E3D-22D4-399E-D735-EAC426FF902B}"/>
          </ac:spMkLst>
        </pc:spChg>
        <pc:spChg chg="add">
          <ac:chgData name="Ponomareva Anastasia" userId="S::anastasi.ponomare@hes-so.ch::6f8f1e16-cc32-4b6e-a739-18da6a7228dc" providerId="AD" clId="Web-{CD5BDFC6-823E-7B43-9664-9035C8FDEFFA}" dt="2022-07-29T10:53:09.548" v="3074"/>
          <ac:spMkLst>
            <pc:docMk/>
            <pc:sldMk cId="1452127550" sldId="2736"/>
            <ac:spMk id="10" creationId="{56413026-132B-BFFC-1584-9184E48F89A2}"/>
          </ac:spMkLst>
        </pc:spChg>
        <pc:spChg chg="add">
          <ac:chgData name="Ponomareva Anastasia" userId="S::anastasi.ponomare@hes-so.ch::6f8f1e16-cc32-4b6e-a739-18da6a7228dc" providerId="AD" clId="Web-{CD5BDFC6-823E-7B43-9664-9035C8FDEFFA}" dt="2022-07-29T10:53:09.548" v="3074"/>
          <ac:spMkLst>
            <pc:docMk/>
            <pc:sldMk cId="1452127550" sldId="2736"/>
            <ac:spMk id="11" creationId="{2BB3AEC0-367F-FA11-9CBA-7B8C743CA47E}"/>
          </ac:spMkLst>
        </pc:spChg>
        <pc:picChg chg="del">
          <ac:chgData name="Ponomareva Anastasia" userId="S::anastasi.ponomare@hes-so.ch::6f8f1e16-cc32-4b6e-a739-18da6a7228dc" providerId="AD" clId="Web-{CD5BDFC6-823E-7B43-9664-9035C8FDEFFA}" dt="2022-07-29T10:40:32.381" v="2823"/>
          <ac:picMkLst>
            <pc:docMk/>
            <pc:sldMk cId="1452127550" sldId="2736"/>
            <ac:picMk id="4" creationId="{0CECCD30-31DD-CAA1-1415-96F57142F90B}"/>
          </ac:picMkLst>
        </pc:picChg>
        <pc:picChg chg="add">
          <ac:chgData name="Ponomareva Anastasia" userId="S::anastasi.ponomare@hes-so.ch::6f8f1e16-cc32-4b6e-a739-18da6a7228dc" providerId="AD" clId="Web-{CD5BDFC6-823E-7B43-9664-9035C8FDEFFA}" dt="2022-07-29T10:53:09.548" v="3074"/>
          <ac:picMkLst>
            <pc:docMk/>
            <pc:sldMk cId="1452127550" sldId="2736"/>
            <ac:picMk id="12" creationId="{5701C5D4-7302-A291-1956-4E1B5A432863}"/>
          </ac:picMkLst>
        </pc:picChg>
      </pc:sldChg>
      <pc:sldChg chg="add del replId">
        <pc:chgData name="Ponomareva Anastasia" userId="S::anastasi.ponomare@hes-so.ch::6f8f1e16-cc32-4b6e-a739-18da6a7228dc" providerId="AD" clId="Web-{CD5BDFC6-823E-7B43-9664-9035C8FDEFFA}" dt="2022-07-29T10:40:22.991" v="2820"/>
        <pc:sldMkLst>
          <pc:docMk/>
          <pc:sldMk cId="2229972603" sldId="2736"/>
        </pc:sldMkLst>
      </pc:sldChg>
      <pc:sldChg chg="addSp modSp add ord replId">
        <pc:chgData name="Ponomareva Anastasia" userId="S::anastasi.ponomare@hes-so.ch::6f8f1e16-cc32-4b6e-a739-18da6a7228dc" providerId="AD" clId="Web-{CD5BDFC6-823E-7B43-9664-9035C8FDEFFA}" dt="2022-07-29T11:04:11.010" v="3231" actId="20577"/>
        <pc:sldMkLst>
          <pc:docMk/>
          <pc:sldMk cId="268236548" sldId="2737"/>
        </pc:sldMkLst>
        <pc:spChg chg="mod">
          <ac:chgData name="Ponomareva Anastasia" userId="S::anastasi.ponomare@hes-so.ch::6f8f1e16-cc32-4b6e-a739-18da6a7228dc" providerId="AD" clId="Web-{CD5BDFC6-823E-7B43-9664-9035C8FDEFFA}" dt="2022-07-29T10:40:52.835" v="2836" actId="20577"/>
          <ac:spMkLst>
            <pc:docMk/>
            <pc:sldMk cId="268236548" sldId="2737"/>
            <ac:spMk id="2" creationId="{2467E161-F56E-4742-9BF8-F461F6FF77FD}"/>
          </ac:spMkLst>
        </pc:spChg>
        <pc:spChg chg="add mod">
          <ac:chgData name="Ponomareva Anastasia" userId="S::anastasi.ponomare@hes-so.ch::6f8f1e16-cc32-4b6e-a739-18da6a7228dc" providerId="AD" clId="Web-{CD5BDFC6-823E-7B43-9664-9035C8FDEFFA}" dt="2022-07-29T11:04:11.010" v="3231" actId="20577"/>
          <ac:spMkLst>
            <pc:docMk/>
            <pc:sldMk cId="268236548" sldId="2737"/>
            <ac:spMk id="5" creationId="{2F557420-1CC0-8F7D-F5EA-A7DC77FBDF15}"/>
          </ac:spMkLst>
        </pc:spChg>
      </pc:sldChg>
      <pc:sldChg chg="modSp add replId">
        <pc:chgData name="Ponomareva Anastasia" userId="S::anastasi.ponomare@hes-so.ch::6f8f1e16-cc32-4b6e-a739-18da6a7228dc" providerId="AD" clId="Web-{CD5BDFC6-823E-7B43-9664-9035C8FDEFFA}" dt="2022-07-29T11:04:14.604" v="3232" actId="20577"/>
        <pc:sldMkLst>
          <pc:docMk/>
          <pc:sldMk cId="3571657576" sldId="2738"/>
        </pc:sldMkLst>
        <pc:spChg chg="mod">
          <ac:chgData name="Ponomareva Anastasia" userId="S::anastasi.ponomare@hes-so.ch::6f8f1e16-cc32-4b6e-a739-18da6a7228dc" providerId="AD" clId="Web-{CD5BDFC6-823E-7B43-9664-9035C8FDEFFA}" dt="2022-07-29T11:04:14.604" v="3232" actId="20577"/>
          <ac:spMkLst>
            <pc:docMk/>
            <pc:sldMk cId="3571657576" sldId="2738"/>
            <ac:spMk id="5" creationId="{2F557420-1CC0-8F7D-F5EA-A7DC77FBDF15}"/>
          </ac:spMkLst>
        </pc:spChg>
      </pc:sldChg>
      <pc:sldChg chg="addSp modSp add ord replId">
        <pc:chgData name="Ponomareva Anastasia" userId="S::anastasi.ponomare@hes-so.ch::6f8f1e16-cc32-4b6e-a739-18da6a7228dc" providerId="AD" clId="Web-{CD5BDFC6-823E-7B43-9664-9035C8FDEFFA}" dt="2022-07-29T11:04:17.697" v="3233" actId="20577"/>
        <pc:sldMkLst>
          <pc:docMk/>
          <pc:sldMk cId="2859155495" sldId="2739"/>
        </pc:sldMkLst>
        <pc:spChg chg="add mod">
          <ac:chgData name="Ponomareva Anastasia" userId="S::anastasi.ponomare@hes-so.ch::6f8f1e16-cc32-4b6e-a739-18da6a7228dc" providerId="AD" clId="Web-{CD5BDFC6-823E-7B43-9664-9035C8FDEFFA}" dt="2022-07-29T10:43:31.993" v="2893" actId="1076"/>
          <ac:spMkLst>
            <pc:docMk/>
            <pc:sldMk cId="2859155495" sldId="2739"/>
            <ac:spMk id="4" creationId="{81A05DEB-E2D8-126A-6C4B-16A6C34B2630}"/>
          </ac:spMkLst>
        </pc:spChg>
        <pc:spChg chg="mod">
          <ac:chgData name="Ponomareva Anastasia" userId="S::anastasi.ponomare@hes-so.ch::6f8f1e16-cc32-4b6e-a739-18da6a7228dc" providerId="AD" clId="Web-{CD5BDFC6-823E-7B43-9664-9035C8FDEFFA}" dt="2022-07-29T11:04:17.697" v="3233" actId="20577"/>
          <ac:spMkLst>
            <pc:docMk/>
            <pc:sldMk cId="2859155495" sldId="2739"/>
            <ac:spMk id="5" creationId="{1DB286BE-D31B-B549-4048-1EBAC30B8DC6}"/>
          </ac:spMkLst>
        </pc:spChg>
        <pc:spChg chg="add mod">
          <ac:chgData name="Ponomareva Anastasia" userId="S::anastasi.ponomare@hes-so.ch::6f8f1e16-cc32-4b6e-a739-18da6a7228dc" providerId="AD" clId="Web-{CD5BDFC6-823E-7B43-9664-9035C8FDEFFA}" dt="2022-07-29T10:43:29.149" v="2892" actId="1076"/>
          <ac:spMkLst>
            <pc:docMk/>
            <pc:sldMk cId="2859155495" sldId="2739"/>
            <ac:spMk id="6" creationId="{1B0E243E-67DA-285B-17D9-5E76E565EDFC}"/>
          </ac:spMkLst>
        </pc:spChg>
        <pc:spChg chg="add mod">
          <ac:chgData name="Ponomareva Anastasia" userId="S::anastasi.ponomare@hes-so.ch::6f8f1e16-cc32-4b6e-a739-18da6a7228dc" providerId="AD" clId="Web-{CD5BDFC6-823E-7B43-9664-9035C8FDEFFA}" dt="2022-07-29T10:43:50.150" v="2897" actId="1076"/>
          <ac:spMkLst>
            <pc:docMk/>
            <pc:sldMk cId="2859155495" sldId="2739"/>
            <ac:spMk id="8" creationId="{AFA4ED5F-61B9-1EA0-F3F8-3BDD83A3A69D}"/>
          </ac:spMkLst>
        </pc:spChg>
        <pc:spChg chg="add mod">
          <ac:chgData name="Ponomareva Anastasia" userId="S::anastasi.ponomare@hes-so.ch::6f8f1e16-cc32-4b6e-a739-18da6a7228dc" providerId="AD" clId="Web-{CD5BDFC6-823E-7B43-9664-9035C8FDEFFA}" dt="2022-07-29T10:43:46.759" v="2896" actId="1076"/>
          <ac:spMkLst>
            <pc:docMk/>
            <pc:sldMk cId="2859155495" sldId="2739"/>
            <ac:spMk id="9" creationId="{C69E0A77-C1E0-9BCE-24A3-37FDD6B137EB}"/>
          </ac:spMkLst>
        </pc:spChg>
        <pc:spChg chg="add mod">
          <ac:chgData name="Ponomareva Anastasia" userId="S::anastasi.ponomare@hes-so.ch::6f8f1e16-cc32-4b6e-a739-18da6a7228dc" providerId="AD" clId="Web-{CD5BDFC6-823E-7B43-9664-9035C8FDEFFA}" dt="2022-07-29T10:43:37.884" v="2894" actId="1076"/>
          <ac:spMkLst>
            <pc:docMk/>
            <pc:sldMk cId="2859155495" sldId="2739"/>
            <ac:spMk id="10" creationId="{C7222178-69CC-E915-F992-AA687F5B293E}"/>
          </ac:spMkLst>
        </pc:spChg>
        <pc:spChg chg="add mod">
          <ac:chgData name="Ponomareva Anastasia" userId="S::anastasi.ponomare@hes-so.ch::6f8f1e16-cc32-4b6e-a739-18da6a7228dc" providerId="AD" clId="Web-{CD5BDFC6-823E-7B43-9664-9035C8FDEFFA}" dt="2022-07-29T10:43:43.556" v="2895" actId="1076"/>
          <ac:spMkLst>
            <pc:docMk/>
            <pc:sldMk cId="2859155495" sldId="2739"/>
            <ac:spMk id="11" creationId="{846A8376-50DC-8660-725C-F83B622DF385}"/>
          </ac:spMkLst>
        </pc:spChg>
        <pc:spChg chg="add mod">
          <ac:chgData name="Ponomareva Anastasia" userId="S::anastasi.ponomare@hes-so.ch::6f8f1e16-cc32-4b6e-a739-18da6a7228dc" providerId="AD" clId="Web-{CD5BDFC6-823E-7B43-9664-9035C8FDEFFA}" dt="2022-07-29T10:43:53.868" v="2898" actId="1076"/>
          <ac:spMkLst>
            <pc:docMk/>
            <pc:sldMk cId="2859155495" sldId="2739"/>
            <ac:spMk id="12" creationId="{A6760F06-FF93-6EC8-E1D1-A4C05A3BFBCB}"/>
          </ac:spMkLst>
        </pc:spChg>
        <pc:spChg chg="add mod">
          <ac:chgData name="Ponomareva Anastasia" userId="S::anastasi.ponomare@hes-so.ch::6f8f1e16-cc32-4b6e-a739-18da6a7228dc" providerId="AD" clId="Web-{CD5BDFC6-823E-7B43-9664-9035C8FDEFFA}" dt="2022-07-29T10:43:20.227" v="2889" actId="1076"/>
          <ac:spMkLst>
            <pc:docMk/>
            <pc:sldMk cId="2859155495" sldId="2739"/>
            <ac:spMk id="13" creationId="{E09CF8DB-9E6E-2653-FA0D-E37EAD6DACBA}"/>
          </ac:spMkLst>
        </pc:spChg>
        <pc:spChg chg="add mod">
          <ac:chgData name="Ponomareva Anastasia" userId="S::anastasi.ponomare@hes-so.ch::6f8f1e16-cc32-4b6e-a739-18da6a7228dc" providerId="AD" clId="Web-{CD5BDFC6-823E-7B43-9664-9035C8FDEFFA}" dt="2022-07-29T10:43:20.243" v="2890" actId="1076"/>
          <ac:spMkLst>
            <pc:docMk/>
            <pc:sldMk cId="2859155495" sldId="2739"/>
            <ac:spMk id="14" creationId="{CCED986B-B6B8-575E-4BFF-80929DFAE42A}"/>
          </ac:spMkLst>
        </pc:spChg>
      </pc:sldChg>
      <pc:sldChg chg="add replId">
        <pc:chgData name="Ponomareva Anastasia" userId="S::anastasi.ponomare@hes-so.ch::6f8f1e16-cc32-4b6e-a739-18da6a7228dc" providerId="AD" clId="Web-{CD5BDFC6-823E-7B43-9664-9035C8FDEFFA}" dt="2022-07-29T10:47:09.262" v="2926"/>
        <pc:sldMkLst>
          <pc:docMk/>
          <pc:sldMk cId="2841448339" sldId="2740"/>
        </pc:sldMkLst>
      </pc:sldChg>
      <pc:sldChg chg="addSp modSp add ord replId">
        <pc:chgData name="Ponomareva Anastasia" userId="S::anastasi.ponomare@hes-so.ch::6f8f1e16-cc32-4b6e-a739-18da6a7228dc" providerId="AD" clId="Web-{CD5BDFC6-823E-7B43-9664-9035C8FDEFFA}" dt="2022-07-29T11:04:32.885" v="3237" actId="20577"/>
        <pc:sldMkLst>
          <pc:docMk/>
          <pc:sldMk cId="3853611671" sldId="2741"/>
        </pc:sldMkLst>
        <pc:spChg chg="mod">
          <ac:chgData name="Ponomareva Anastasia" userId="S::anastasi.ponomare@hes-so.ch::6f8f1e16-cc32-4b6e-a739-18da6a7228dc" providerId="AD" clId="Web-{CD5BDFC6-823E-7B43-9664-9035C8FDEFFA}" dt="2022-07-29T10:54:32.752" v="3099" actId="20577"/>
          <ac:spMkLst>
            <pc:docMk/>
            <pc:sldMk cId="3853611671" sldId="2741"/>
            <ac:spMk id="2" creationId="{2467E161-F56E-4742-9BF8-F461F6FF77FD}"/>
          </ac:spMkLst>
        </pc:spChg>
        <pc:spChg chg="add">
          <ac:chgData name="Ponomareva Anastasia" userId="S::anastasi.ponomare@hes-so.ch::6f8f1e16-cc32-4b6e-a739-18da6a7228dc" providerId="AD" clId="Web-{CD5BDFC6-823E-7B43-9664-9035C8FDEFFA}" dt="2022-07-29T10:57:35.629" v="3107"/>
          <ac:spMkLst>
            <pc:docMk/>
            <pc:sldMk cId="3853611671" sldId="2741"/>
            <ac:spMk id="4" creationId="{26E853D6-979A-9CE7-FC32-D90DD8B84B2B}"/>
          </ac:spMkLst>
        </pc:spChg>
        <pc:spChg chg="mod">
          <ac:chgData name="Ponomareva Anastasia" userId="S::anastasi.ponomare@hes-so.ch::6f8f1e16-cc32-4b6e-a739-18da6a7228dc" providerId="AD" clId="Web-{CD5BDFC6-823E-7B43-9664-9035C8FDEFFA}" dt="2022-07-29T11:04:32.885" v="3237" actId="20577"/>
          <ac:spMkLst>
            <pc:docMk/>
            <pc:sldMk cId="3853611671" sldId="2741"/>
            <ac:spMk id="5" creationId="{1DB286BE-D31B-B549-4048-1EBAC30B8DC6}"/>
          </ac:spMkLst>
        </pc:spChg>
        <pc:spChg chg="add">
          <ac:chgData name="Ponomareva Anastasia" userId="S::anastasi.ponomare@hes-so.ch::6f8f1e16-cc32-4b6e-a739-18da6a7228dc" providerId="AD" clId="Web-{CD5BDFC6-823E-7B43-9664-9035C8FDEFFA}" dt="2022-07-29T10:57:35.629" v="3107"/>
          <ac:spMkLst>
            <pc:docMk/>
            <pc:sldMk cId="3853611671" sldId="2741"/>
            <ac:spMk id="6" creationId="{12E13463-4E36-420B-94B1-634DCFF8BEC2}"/>
          </ac:spMkLst>
        </pc:spChg>
        <pc:spChg chg="add">
          <ac:chgData name="Ponomareva Anastasia" userId="S::anastasi.ponomare@hes-so.ch::6f8f1e16-cc32-4b6e-a739-18da6a7228dc" providerId="AD" clId="Web-{CD5BDFC6-823E-7B43-9664-9035C8FDEFFA}" dt="2022-07-29T10:57:35.629" v="3107"/>
          <ac:spMkLst>
            <pc:docMk/>
            <pc:sldMk cId="3853611671" sldId="2741"/>
            <ac:spMk id="8" creationId="{13C495B5-6A51-BC36-B83A-F1A3A1DA0439}"/>
          </ac:spMkLst>
        </pc:spChg>
        <pc:spChg chg="add">
          <ac:chgData name="Ponomareva Anastasia" userId="S::anastasi.ponomare@hes-so.ch::6f8f1e16-cc32-4b6e-a739-18da6a7228dc" providerId="AD" clId="Web-{CD5BDFC6-823E-7B43-9664-9035C8FDEFFA}" dt="2022-07-29T10:57:35.629" v="3107"/>
          <ac:spMkLst>
            <pc:docMk/>
            <pc:sldMk cId="3853611671" sldId="2741"/>
            <ac:spMk id="9" creationId="{9BBDACDC-02DC-953C-83E1-3032C54D3ED4}"/>
          </ac:spMkLst>
        </pc:spChg>
        <pc:spChg chg="add">
          <ac:chgData name="Ponomareva Anastasia" userId="S::anastasi.ponomare@hes-so.ch::6f8f1e16-cc32-4b6e-a739-18da6a7228dc" providerId="AD" clId="Web-{CD5BDFC6-823E-7B43-9664-9035C8FDEFFA}" dt="2022-07-29T10:57:35.629" v="3107"/>
          <ac:spMkLst>
            <pc:docMk/>
            <pc:sldMk cId="3853611671" sldId="2741"/>
            <ac:spMk id="10" creationId="{F698D329-EA99-0F22-3D20-93F2C62E4F82}"/>
          </ac:spMkLst>
        </pc:spChg>
        <pc:spChg chg="add">
          <ac:chgData name="Ponomareva Anastasia" userId="S::anastasi.ponomare@hes-so.ch::6f8f1e16-cc32-4b6e-a739-18da6a7228dc" providerId="AD" clId="Web-{CD5BDFC6-823E-7B43-9664-9035C8FDEFFA}" dt="2022-07-29T10:57:35.629" v="3107"/>
          <ac:spMkLst>
            <pc:docMk/>
            <pc:sldMk cId="3853611671" sldId="2741"/>
            <ac:spMk id="11" creationId="{1FBA3C57-6D1F-53FB-EA84-25C986D0338D}"/>
          </ac:spMkLst>
        </pc:spChg>
      </pc:sldChg>
      <pc:sldChg chg="add replId">
        <pc:chgData name="Ponomareva Anastasia" userId="S::anastasi.ponomare@hes-so.ch::6f8f1e16-cc32-4b6e-a739-18da6a7228dc" providerId="AD" clId="Web-{CD5BDFC6-823E-7B43-9664-9035C8FDEFFA}" dt="2022-07-29T10:51:06.749" v="3022"/>
        <pc:sldMkLst>
          <pc:docMk/>
          <pc:sldMk cId="1600504386" sldId="2742"/>
        </pc:sldMkLst>
      </pc:sldChg>
      <pc:sldChg chg="addSp delSp modSp add ord replId">
        <pc:chgData name="Ponomareva Anastasia" userId="S::anastasi.ponomare@hes-so.ch::6f8f1e16-cc32-4b6e-a739-18da6a7228dc" providerId="AD" clId="Web-{CD5BDFC6-823E-7B43-9664-9035C8FDEFFA}" dt="2022-07-29T11:04:28.198" v="3236" actId="20577"/>
        <pc:sldMkLst>
          <pc:docMk/>
          <pc:sldMk cId="1589004201" sldId="2743"/>
        </pc:sldMkLst>
        <pc:spChg chg="add">
          <ac:chgData name="Ponomareva Anastasia" userId="S::anastasi.ponomare@hes-so.ch::6f8f1e16-cc32-4b6e-a739-18da6a7228dc" providerId="AD" clId="Web-{CD5BDFC6-823E-7B43-9664-9035C8FDEFFA}" dt="2022-07-29T10:53:58.142" v="3090"/>
          <ac:spMkLst>
            <pc:docMk/>
            <pc:sldMk cId="1589004201" sldId="2743"/>
            <ac:spMk id="4" creationId="{A789220C-0FD3-356B-ED92-79DC3027043E}"/>
          </ac:spMkLst>
        </pc:spChg>
        <pc:spChg chg="mod">
          <ac:chgData name="Ponomareva Anastasia" userId="S::anastasi.ponomare@hes-so.ch::6f8f1e16-cc32-4b6e-a739-18da6a7228dc" providerId="AD" clId="Web-{CD5BDFC6-823E-7B43-9664-9035C8FDEFFA}" dt="2022-07-29T11:04:28.198" v="3236" actId="20577"/>
          <ac:spMkLst>
            <pc:docMk/>
            <pc:sldMk cId="1589004201" sldId="2743"/>
            <ac:spMk id="5" creationId="{1DB286BE-D31B-B549-4048-1EBAC30B8DC6}"/>
          </ac:spMkLst>
        </pc:spChg>
        <pc:spChg chg="del">
          <ac:chgData name="Ponomareva Anastasia" userId="S::anastasi.ponomare@hes-so.ch::6f8f1e16-cc32-4b6e-a739-18da6a7228dc" providerId="AD" clId="Web-{CD5BDFC6-823E-7B43-9664-9035C8FDEFFA}" dt="2022-07-29T10:53:40.329" v="3084"/>
          <ac:spMkLst>
            <pc:docMk/>
            <pc:sldMk cId="1589004201" sldId="2743"/>
            <ac:spMk id="6" creationId="{10F0D038-8A4B-7EB9-6641-5D1D3AA6AA16}"/>
          </ac:spMkLst>
        </pc:spChg>
        <pc:spChg chg="del">
          <ac:chgData name="Ponomareva Anastasia" userId="S::anastasi.ponomare@hes-so.ch::6f8f1e16-cc32-4b6e-a739-18da6a7228dc" providerId="AD" clId="Web-{CD5BDFC6-823E-7B43-9664-9035C8FDEFFA}" dt="2022-07-29T10:53:40.329" v="3083"/>
          <ac:spMkLst>
            <pc:docMk/>
            <pc:sldMk cId="1589004201" sldId="2743"/>
            <ac:spMk id="8" creationId="{822342E3-3AC0-2157-54F5-2258779A7662}"/>
          </ac:spMkLst>
        </pc:spChg>
        <pc:spChg chg="del">
          <ac:chgData name="Ponomareva Anastasia" userId="S::anastasi.ponomare@hes-so.ch::6f8f1e16-cc32-4b6e-a739-18da6a7228dc" providerId="AD" clId="Web-{CD5BDFC6-823E-7B43-9664-9035C8FDEFFA}" dt="2022-07-29T10:53:40.329" v="3082"/>
          <ac:spMkLst>
            <pc:docMk/>
            <pc:sldMk cId="1589004201" sldId="2743"/>
            <ac:spMk id="9" creationId="{0AF15E3D-22D4-399E-D735-EAC426FF902B}"/>
          </ac:spMkLst>
        </pc:spChg>
        <pc:spChg chg="del">
          <ac:chgData name="Ponomareva Anastasia" userId="S::anastasi.ponomare@hes-so.ch::6f8f1e16-cc32-4b6e-a739-18da6a7228dc" providerId="AD" clId="Web-{CD5BDFC6-823E-7B43-9664-9035C8FDEFFA}" dt="2022-07-29T10:53:40.329" v="3081"/>
          <ac:spMkLst>
            <pc:docMk/>
            <pc:sldMk cId="1589004201" sldId="2743"/>
            <ac:spMk id="10" creationId="{56413026-132B-BFFC-1584-9184E48F89A2}"/>
          </ac:spMkLst>
        </pc:spChg>
        <pc:spChg chg="del">
          <ac:chgData name="Ponomareva Anastasia" userId="S::anastasi.ponomare@hes-so.ch::6f8f1e16-cc32-4b6e-a739-18da6a7228dc" providerId="AD" clId="Web-{CD5BDFC6-823E-7B43-9664-9035C8FDEFFA}" dt="2022-07-29T10:53:40.329" v="3080"/>
          <ac:spMkLst>
            <pc:docMk/>
            <pc:sldMk cId="1589004201" sldId="2743"/>
            <ac:spMk id="11" creationId="{2BB3AEC0-367F-FA11-9CBA-7B8C743CA47E}"/>
          </ac:spMkLst>
        </pc:spChg>
        <pc:spChg chg="add">
          <ac:chgData name="Ponomareva Anastasia" userId="S::anastasi.ponomare@hes-so.ch::6f8f1e16-cc32-4b6e-a739-18da6a7228dc" providerId="AD" clId="Web-{CD5BDFC6-823E-7B43-9664-9035C8FDEFFA}" dt="2022-07-29T10:53:58.142" v="3090"/>
          <ac:spMkLst>
            <pc:docMk/>
            <pc:sldMk cId="1589004201" sldId="2743"/>
            <ac:spMk id="13" creationId="{D6125E21-3DC1-6E00-C42C-6499E4DB77C4}"/>
          </ac:spMkLst>
        </pc:spChg>
        <pc:spChg chg="add">
          <ac:chgData name="Ponomareva Anastasia" userId="S::anastasi.ponomare@hes-so.ch::6f8f1e16-cc32-4b6e-a739-18da6a7228dc" providerId="AD" clId="Web-{CD5BDFC6-823E-7B43-9664-9035C8FDEFFA}" dt="2022-07-29T10:53:58.142" v="3090"/>
          <ac:spMkLst>
            <pc:docMk/>
            <pc:sldMk cId="1589004201" sldId="2743"/>
            <ac:spMk id="14" creationId="{0ACB1D53-FF41-5D3C-163B-906012EA3CD9}"/>
          </ac:spMkLst>
        </pc:spChg>
        <pc:spChg chg="add">
          <ac:chgData name="Ponomareva Anastasia" userId="S::anastasi.ponomare@hes-so.ch::6f8f1e16-cc32-4b6e-a739-18da6a7228dc" providerId="AD" clId="Web-{CD5BDFC6-823E-7B43-9664-9035C8FDEFFA}" dt="2022-07-29T10:53:58.142" v="3090"/>
          <ac:spMkLst>
            <pc:docMk/>
            <pc:sldMk cId="1589004201" sldId="2743"/>
            <ac:spMk id="15" creationId="{32E0DEEE-E363-7D03-32E1-648B0F085668}"/>
          </ac:spMkLst>
        </pc:spChg>
        <pc:picChg chg="del">
          <ac:chgData name="Ponomareva Anastasia" userId="S::anastasi.ponomare@hes-so.ch::6f8f1e16-cc32-4b6e-a739-18da6a7228dc" providerId="AD" clId="Web-{CD5BDFC6-823E-7B43-9664-9035C8FDEFFA}" dt="2022-07-29T10:53:32.329" v="3079"/>
          <ac:picMkLst>
            <pc:docMk/>
            <pc:sldMk cId="1589004201" sldId="2743"/>
            <ac:picMk id="12" creationId="{5701C5D4-7302-A291-1956-4E1B5A432863}"/>
          </ac:picMkLst>
        </pc:picChg>
        <pc:picChg chg="add">
          <ac:chgData name="Ponomareva Anastasia" userId="S::anastasi.ponomare@hes-so.ch::6f8f1e16-cc32-4b6e-a739-18da6a7228dc" providerId="AD" clId="Web-{CD5BDFC6-823E-7B43-9664-9035C8FDEFFA}" dt="2022-07-29T10:53:58.142" v="3090"/>
          <ac:picMkLst>
            <pc:docMk/>
            <pc:sldMk cId="1589004201" sldId="2743"/>
            <ac:picMk id="16" creationId="{DCAB1815-3B1D-A137-BA29-7E63FF7AA28F}"/>
          </ac:picMkLst>
        </pc:picChg>
      </pc:sldChg>
      <pc:sldChg chg="modSp add replId">
        <pc:chgData name="Ponomareva Anastasia" userId="S::anastasi.ponomare@hes-so.ch::6f8f1e16-cc32-4b6e-a739-18da6a7228dc" providerId="AD" clId="Web-{CD5BDFC6-823E-7B43-9664-9035C8FDEFFA}" dt="2022-07-29T11:04:20.666" v="3234" actId="20577"/>
        <pc:sldMkLst>
          <pc:docMk/>
          <pc:sldMk cId="3439955539" sldId="2744"/>
        </pc:sldMkLst>
        <pc:spChg chg="mod">
          <ac:chgData name="Ponomareva Anastasia" userId="S::anastasi.ponomare@hes-so.ch::6f8f1e16-cc32-4b6e-a739-18da6a7228dc" providerId="AD" clId="Web-{CD5BDFC6-823E-7B43-9664-9035C8FDEFFA}" dt="2022-07-29T11:04:20.666" v="3234" actId="20577"/>
          <ac:spMkLst>
            <pc:docMk/>
            <pc:sldMk cId="3439955539" sldId="2744"/>
            <ac:spMk id="5" creationId="{1DB286BE-D31B-B549-4048-1EBAC30B8DC6}"/>
          </ac:spMkLst>
        </pc:spChg>
      </pc:sldChg>
      <pc:sldChg chg="delSp modSp add replId">
        <pc:chgData name="Ponomareva Anastasia" userId="S::anastasi.ponomare@hes-so.ch::6f8f1e16-cc32-4b6e-a739-18da6a7228dc" providerId="AD" clId="Web-{CD5BDFC6-823E-7B43-9664-9035C8FDEFFA}" dt="2022-07-29T11:04:36.026" v="3238" actId="20577"/>
        <pc:sldMkLst>
          <pc:docMk/>
          <pc:sldMk cId="3389433629" sldId="2745"/>
        </pc:sldMkLst>
        <pc:spChg chg="del">
          <ac:chgData name="Ponomareva Anastasia" userId="S::anastasi.ponomare@hes-so.ch::6f8f1e16-cc32-4b6e-a739-18da6a7228dc" providerId="AD" clId="Web-{CD5BDFC6-823E-7B43-9664-9035C8FDEFFA}" dt="2022-07-29T10:57:58.708" v="3114"/>
          <ac:spMkLst>
            <pc:docMk/>
            <pc:sldMk cId="3389433629" sldId="2745"/>
            <ac:spMk id="4" creationId="{26E853D6-979A-9CE7-FC32-D90DD8B84B2B}"/>
          </ac:spMkLst>
        </pc:spChg>
        <pc:spChg chg="mod">
          <ac:chgData name="Ponomareva Anastasia" userId="S::anastasi.ponomare@hes-so.ch::6f8f1e16-cc32-4b6e-a739-18da6a7228dc" providerId="AD" clId="Web-{CD5BDFC6-823E-7B43-9664-9035C8FDEFFA}" dt="2022-07-29T11:04:36.026" v="3238" actId="20577"/>
          <ac:spMkLst>
            <pc:docMk/>
            <pc:sldMk cId="3389433629" sldId="2745"/>
            <ac:spMk id="5" creationId="{1DB286BE-D31B-B549-4048-1EBAC30B8DC6}"/>
          </ac:spMkLst>
        </pc:spChg>
        <pc:spChg chg="del">
          <ac:chgData name="Ponomareva Anastasia" userId="S::anastasi.ponomare@hes-so.ch::6f8f1e16-cc32-4b6e-a739-18da6a7228dc" providerId="AD" clId="Web-{CD5BDFC6-823E-7B43-9664-9035C8FDEFFA}" dt="2022-07-29T10:57:56.677" v="3113"/>
          <ac:spMkLst>
            <pc:docMk/>
            <pc:sldMk cId="3389433629" sldId="2745"/>
            <ac:spMk id="6" creationId="{12E13463-4E36-420B-94B1-634DCFF8BEC2}"/>
          </ac:spMkLst>
        </pc:spChg>
        <pc:spChg chg="del">
          <ac:chgData name="Ponomareva Anastasia" userId="S::anastasi.ponomare@hes-so.ch::6f8f1e16-cc32-4b6e-a739-18da6a7228dc" providerId="AD" clId="Web-{CD5BDFC6-823E-7B43-9664-9035C8FDEFFA}" dt="2022-07-29T10:57:59.802" v="3115"/>
          <ac:spMkLst>
            <pc:docMk/>
            <pc:sldMk cId="3389433629" sldId="2745"/>
            <ac:spMk id="8" creationId="{13C495B5-6A51-BC36-B83A-F1A3A1DA0439}"/>
          </ac:spMkLst>
        </pc:spChg>
        <pc:spChg chg="del">
          <ac:chgData name="Ponomareva Anastasia" userId="S::anastasi.ponomare@hes-so.ch::6f8f1e16-cc32-4b6e-a739-18da6a7228dc" providerId="AD" clId="Web-{CD5BDFC6-823E-7B43-9664-9035C8FDEFFA}" dt="2022-07-29T10:57:55.864" v="3112"/>
          <ac:spMkLst>
            <pc:docMk/>
            <pc:sldMk cId="3389433629" sldId="2745"/>
            <ac:spMk id="9" creationId="{9BBDACDC-02DC-953C-83E1-3032C54D3ED4}"/>
          </ac:spMkLst>
        </pc:spChg>
        <pc:spChg chg="del">
          <ac:chgData name="Ponomareva Anastasia" userId="S::anastasi.ponomare@hes-so.ch::6f8f1e16-cc32-4b6e-a739-18da6a7228dc" providerId="AD" clId="Web-{CD5BDFC6-823E-7B43-9664-9035C8FDEFFA}" dt="2022-07-29T10:57:53.395" v="3110"/>
          <ac:spMkLst>
            <pc:docMk/>
            <pc:sldMk cId="3389433629" sldId="2745"/>
            <ac:spMk id="10" creationId="{F698D329-EA99-0F22-3D20-93F2C62E4F82}"/>
          </ac:spMkLst>
        </pc:spChg>
        <pc:spChg chg="del">
          <ac:chgData name="Ponomareva Anastasia" userId="S::anastasi.ponomare@hes-so.ch::6f8f1e16-cc32-4b6e-a739-18da6a7228dc" providerId="AD" clId="Web-{CD5BDFC6-823E-7B43-9664-9035C8FDEFFA}" dt="2022-07-29T10:57:54.411" v="3111"/>
          <ac:spMkLst>
            <pc:docMk/>
            <pc:sldMk cId="3389433629" sldId="2745"/>
            <ac:spMk id="11" creationId="{1FBA3C57-6D1F-53FB-EA84-25C986D0338D}"/>
          </ac:spMkLst>
        </pc:spChg>
      </pc:sldChg>
      <pc:sldChg chg="addSp modSp add ord replId">
        <pc:chgData name="Ponomareva Anastasia" userId="S::anastasi.ponomare@hes-so.ch::6f8f1e16-cc32-4b6e-a739-18da6a7228dc" providerId="AD" clId="Web-{CD5BDFC6-823E-7B43-9664-9035C8FDEFFA}" dt="2022-07-29T11:04:53.151" v="3242" actId="20577"/>
        <pc:sldMkLst>
          <pc:docMk/>
          <pc:sldMk cId="507752306" sldId="2746"/>
        </pc:sldMkLst>
        <pc:spChg chg="mod">
          <ac:chgData name="Ponomareva Anastasia" userId="S::anastasi.ponomare@hes-so.ch::6f8f1e16-cc32-4b6e-a739-18da6a7228dc" providerId="AD" clId="Web-{CD5BDFC6-823E-7B43-9664-9035C8FDEFFA}" dt="2022-07-29T10:58:16.989" v="3120" actId="20577"/>
          <ac:spMkLst>
            <pc:docMk/>
            <pc:sldMk cId="507752306" sldId="2746"/>
            <ac:spMk id="2" creationId="{2467E161-F56E-4742-9BF8-F461F6FF77FD}"/>
          </ac:spMkLst>
        </pc:spChg>
        <pc:spChg chg="add mod">
          <ac:chgData name="Ponomareva Anastasia" userId="S::anastasi.ponomare@hes-so.ch::6f8f1e16-cc32-4b6e-a739-18da6a7228dc" providerId="AD" clId="Web-{CD5BDFC6-823E-7B43-9664-9035C8FDEFFA}" dt="2022-07-29T10:58:42.802" v="3130" actId="1076"/>
          <ac:spMkLst>
            <pc:docMk/>
            <pc:sldMk cId="507752306" sldId="2746"/>
            <ac:spMk id="4" creationId="{8C9DCE2F-AD79-4BC9-F55A-13050DADFED1}"/>
          </ac:spMkLst>
        </pc:spChg>
        <pc:spChg chg="mod">
          <ac:chgData name="Ponomareva Anastasia" userId="S::anastasi.ponomare@hes-so.ch::6f8f1e16-cc32-4b6e-a739-18da6a7228dc" providerId="AD" clId="Web-{CD5BDFC6-823E-7B43-9664-9035C8FDEFFA}" dt="2022-07-29T11:04:53.151" v="3242" actId="20577"/>
          <ac:spMkLst>
            <pc:docMk/>
            <pc:sldMk cId="507752306" sldId="2746"/>
            <ac:spMk id="5" creationId="{1DB286BE-D31B-B549-4048-1EBAC30B8DC6}"/>
          </ac:spMkLst>
        </pc:spChg>
        <pc:spChg chg="add mod">
          <ac:chgData name="Ponomareva Anastasia" userId="S::anastasi.ponomare@hes-so.ch::6f8f1e16-cc32-4b6e-a739-18da6a7228dc" providerId="AD" clId="Web-{CD5BDFC6-823E-7B43-9664-9035C8FDEFFA}" dt="2022-07-29T10:58:46.615" v="3135" actId="1076"/>
          <ac:spMkLst>
            <pc:docMk/>
            <pc:sldMk cId="507752306" sldId="2746"/>
            <ac:spMk id="6" creationId="{C6D02DC0-336A-6112-87D1-BB6425CA4087}"/>
          </ac:spMkLst>
        </pc:spChg>
        <pc:spChg chg="add mod">
          <ac:chgData name="Ponomareva Anastasia" userId="S::anastasi.ponomare@hes-so.ch::6f8f1e16-cc32-4b6e-a739-18da6a7228dc" providerId="AD" clId="Web-{CD5BDFC6-823E-7B43-9664-9035C8FDEFFA}" dt="2022-07-29T10:58:52.146" v="3137" actId="1076"/>
          <ac:spMkLst>
            <pc:docMk/>
            <pc:sldMk cId="507752306" sldId="2746"/>
            <ac:spMk id="10" creationId="{796E2259-3483-7A57-2FC9-CD012834C5E9}"/>
          </ac:spMkLst>
        </pc:spChg>
        <pc:picChg chg="add mod">
          <ac:chgData name="Ponomareva Anastasia" userId="S::anastasi.ponomare@hes-so.ch::6f8f1e16-cc32-4b6e-a739-18da6a7228dc" providerId="AD" clId="Web-{CD5BDFC6-823E-7B43-9664-9035C8FDEFFA}" dt="2022-07-29T10:58:50.130" v="3136" actId="1076"/>
          <ac:picMkLst>
            <pc:docMk/>
            <pc:sldMk cId="507752306" sldId="2746"/>
            <ac:picMk id="8" creationId="{C57DA50D-4500-5DF8-C223-C353FEAA0E84}"/>
          </ac:picMkLst>
        </pc:picChg>
        <pc:picChg chg="add mod">
          <ac:chgData name="Ponomareva Anastasia" userId="S::anastasi.ponomare@hes-so.ch::6f8f1e16-cc32-4b6e-a739-18da6a7228dc" providerId="AD" clId="Web-{CD5BDFC6-823E-7B43-9664-9035C8FDEFFA}" dt="2022-07-29T10:58:53.756" v="3138" actId="1076"/>
          <ac:picMkLst>
            <pc:docMk/>
            <pc:sldMk cId="507752306" sldId="2746"/>
            <ac:picMk id="9" creationId="{E5498C07-4A3A-609E-52EB-3F9D01F3947C}"/>
          </ac:picMkLst>
        </pc:picChg>
      </pc:sldChg>
      <pc:sldChg chg="addSp modSp add replId">
        <pc:chgData name="Ponomareva Anastasia" userId="S::anastasi.ponomare@hes-so.ch::6f8f1e16-cc32-4b6e-a739-18da6a7228dc" providerId="AD" clId="Web-{CD5BDFC6-823E-7B43-9664-9035C8FDEFFA}" dt="2022-07-29T11:04:56.135" v="3243" actId="20577"/>
        <pc:sldMkLst>
          <pc:docMk/>
          <pc:sldMk cId="2626305744" sldId="2747"/>
        </pc:sldMkLst>
        <pc:spChg chg="add">
          <ac:chgData name="Ponomareva Anastasia" userId="S::anastasi.ponomare@hes-so.ch::6f8f1e16-cc32-4b6e-a739-18da6a7228dc" providerId="AD" clId="Web-{CD5BDFC6-823E-7B43-9664-9035C8FDEFFA}" dt="2022-07-29T10:59:13.381" v="3146"/>
          <ac:spMkLst>
            <pc:docMk/>
            <pc:sldMk cId="2626305744" sldId="2747"/>
            <ac:spMk id="4" creationId="{D1E65686-FF1A-D7AB-9F9A-AF2A0BB7E5A0}"/>
          </ac:spMkLst>
        </pc:spChg>
        <pc:spChg chg="mod">
          <ac:chgData name="Ponomareva Anastasia" userId="S::anastasi.ponomare@hes-so.ch::6f8f1e16-cc32-4b6e-a739-18da6a7228dc" providerId="AD" clId="Web-{CD5BDFC6-823E-7B43-9664-9035C8FDEFFA}" dt="2022-07-29T11:04:56.135" v="3243" actId="20577"/>
          <ac:spMkLst>
            <pc:docMk/>
            <pc:sldMk cId="2626305744" sldId="2747"/>
            <ac:spMk id="5" creationId="{1DB286BE-D31B-B549-4048-1EBAC30B8DC6}"/>
          </ac:spMkLst>
        </pc:spChg>
        <pc:spChg chg="add">
          <ac:chgData name="Ponomareva Anastasia" userId="S::anastasi.ponomare@hes-so.ch::6f8f1e16-cc32-4b6e-a739-18da6a7228dc" providerId="AD" clId="Web-{CD5BDFC6-823E-7B43-9664-9035C8FDEFFA}" dt="2022-07-29T10:59:13.381" v="3146"/>
          <ac:spMkLst>
            <pc:docMk/>
            <pc:sldMk cId="2626305744" sldId="2747"/>
            <ac:spMk id="6" creationId="{A6C8395E-BB3E-915D-847C-6EA39C503E41}"/>
          </ac:spMkLst>
        </pc:spChg>
        <pc:spChg chg="add">
          <ac:chgData name="Ponomareva Anastasia" userId="S::anastasi.ponomare@hes-so.ch::6f8f1e16-cc32-4b6e-a739-18da6a7228dc" providerId="AD" clId="Web-{CD5BDFC6-823E-7B43-9664-9035C8FDEFFA}" dt="2022-07-29T10:59:13.381" v="3146"/>
          <ac:spMkLst>
            <pc:docMk/>
            <pc:sldMk cId="2626305744" sldId="2747"/>
            <ac:spMk id="8" creationId="{5294343D-755C-ECC5-1222-126F3C3837B8}"/>
          </ac:spMkLst>
        </pc:spChg>
        <pc:spChg chg="add">
          <ac:chgData name="Ponomareva Anastasia" userId="S::anastasi.ponomare@hes-so.ch::6f8f1e16-cc32-4b6e-a739-18da6a7228dc" providerId="AD" clId="Web-{CD5BDFC6-823E-7B43-9664-9035C8FDEFFA}" dt="2022-07-29T10:59:13.381" v="3146"/>
          <ac:spMkLst>
            <pc:docMk/>
            <pc:sldMk cId="2626305744" sldId="2747"/>
            <ac:spMk id="9" creationId="{CDFEE9C8-C024-FD7D-3239-200EFBA91963}"/>
          </ac:spMkLst>
        </pc:spChg>
        <pc:spChg chg="add">
          <ac:chgData name="Ponomareva Anastasia" userId="S::anastasi.ponomare@hes-so.ch::6f8f1e16-cc32-4b6e-a739-18da6a7228dc" providerId="AD" clId="Web-{CD5BDFC6-823E-7B43-9664-9035C8FDEFFA}" dt="2022-07-29T10:59:13.381" v="3146"/>
          <ac:spMkLst>
            <pc:docMk/>
            <pc:sldMk cId="2626305744" sldId="2747"/>
            <ac:spMk id="10" creationId="{3599092A-2AE4-BD91-FD7A-EA6E791D60AF}"/>
          </ac:spMkLst>
        </pc:spChg>
        <pc:spChg chg="add">
          <ac:chgData name="Ponomareva Anastasia" userId="S::anastasi.ponomare@hes-so.ch::6f8f1e16-cc32-4b6e-a739-18da6a7228dc" providerId="AD" clId="Web-{CD5BDFC6-823E-7B43-9664-9035C8FDEFFA}" dt="2022-07-29T10:59:13.381" v="3146"/>
          <ac:spMkLst>
            <pc:docMk/>
            <pc:sldMk cId="2626305744" sldId="2747"/>
            <ac:spMk id="11" creationId="{D84DAC95-30CC-C6C9-DB40-E8AE75861293}"/>
          </ac:spMkLst>
        </pc:spChg>
      </pc:sldChg>
      <pc:sldChg chg="addSp delSp modSp add replId">
        <pc:chgData name="Ponomareva Anastasia" userId="S::anastasi.ponomare@hes-so.ch::6f8f1e16-cc32-4b6e-a739-18da6a7228dc" providerId="AD" clId="Web-{CD5BDFC6-823E-7B43-9664-9035C8FDEFFA}" dt="2022-07-29T11:05:00.010" v="3244" actId="20577"/>
        <pc:sldMkLst>
          <pc:docMk/>
          <pc:sldMk cId="358319536" sldId="2748"/>
        </pc:sldMkLst>
        <pc:spChg chg="mod">
          <ac:chgData name="Ponomareva Anastasia" userId="S::anastasi.ponomare@hes-so.ch::6f8f1e16-cc32-4b6e-a739-18da6a7228dc" providerId="AD" clId="Web-{CD5BDFC6-823E-7B43-9664-9035C8FDEFFA}" dt="2022-07-29T10:59:59.335" v="3152" actId="20577"/>
          <ac:spMkLst>
            <pc:docMk/>
            <pc:sldMk cId="358319536" sldId="2748"/>
            <ac:spMk id="2" creationId="{2467E161-F56E-4742-9BF8-F461F6FF77FD}"/>
          </ac:spMkLst>
        </pc:spChg>
        <pc:spChg chg="add">
          <ac:chgData name="Ponomareva Anastasia" userId="S::anastasi.ponomare@hes-so.ch::6f8f1e16-cc32-4b6e-a739-18da6a7228dc" providerId="AD" clId="Web-{CD5BDFC6-823E-7B43-9664-9035C8FDEFFA}" dt="2022-07-29T11:00:14.616" v="3160"/>
          <ac:spMkLst>
            <pc:docMk/>
            <pc:sldMk cId="358319536" sldId="2748"/>
            <ac:spMk id="4" creationId="{F6C35953-12A4-103A-F328-56B7808CA5AE}"/>
          </ac:spMkLst>
        </pc:spChg>
        <pc:spChg chg="mod">
          <ac:chgData name="Ponomareva Anastasia" userId="S::anastasi.ponomare@hes-so.ch::6f8f1e16-cc32-4b6e-a739-18da6a7228dc" providerId="AD" clId="Web-{CD5BDFC6-823E-7B43-9664-9035C8FDEFFA}" dt="2022-07-29T11:05:00.010" v="3244" actId="20577"/>
          <ac:spMkLst>
            <pc:docMk/>
            <pc:sldMk cId="358319536" sldId="2748"/>
            <ac:spMk id="5" creationId="{1DB286BE-D31B-B549-4048-1EBAC30B8DC6}"/>
          </ac:spMkLst>
        </pc:spChg>
        <pc:spChg chg="add">
          <ac:chgData name="Ponomareva Anastasia" userId="S::anastasi.ponomare@hes-so.ch::6f8f1e16-cc32-4b6e-a739-18da6a7228dc" providerId="AD" clId="Web-{CD5BDFC6-823E-7B43-9664-9035C8FDEFFA}" dt="2022-07-29T11:00:14.616" v="3160"/>
          <ac:spMkLst>
            <pc:docMk/>
            <pc:sldMk cId="358319536" sldId="2748"/>
            <ac:spMk id="6" creationId="{D629B2ED-AE22-5B29-7BCA-E33DF9352170}"/>
          </ac:spMkLst>
        </pc:spChg>
        <pc:spChg chg="add mod">
          <ac:chgData name="Ponomareva Anastasia" userId="S::anastasi.ponomare@hes-so.ch::6f8f1e16-cc32-4b6e-a739-18da6a7228dc" providerId="AD" clId="Web-{CD5BDFC6-823E-7B43-9664-9035C8FDEFFA}" dt="2022-07-29T11:00:44.585" v="3168" actId="1076"/>
          <ac:spMkLst>
            <pc:docMk/>
            <pc:sldMk cId="358319536" sldId="2748"/>
            <ac:spMk id="8" creationId="{E65A821B-95A9-11D1-9CFF-C9FA71E77BC2}"/>
          </ac:spMkLst>
        </pc:spChg>
        <pc:spChg chg="add">
          <ac:chgData name="Ponomareva Anastasia" userId="S::anastasi.ponomare@hes-so.ch::6f8f1e16-cc32-4b6e-a739-18da6a7228dc" providerId="AD" clId="Web-{CD5BDFC6-823E-7B43-9664-9035C8FDEFFA}" dt="2022-07-29T11:00:14.616" v="3160"/>
          <ac:spMkLst>
            <pc:docMk/>
            <pc:sldMk cId="358319536" sldId="2748"/>
            <ac:spMk id="9" creationId="{F87F910A-66AD-EA90-357B-E98BFB9F72A7}"/>
          </ac:spMkLst>
        </pc:spChg>
        <pc:spChg chg="add">
          <ac:chgData name="Ponomareva Anastasia" userId="S::anastasi.ponomare@hes-so.ch::6f8f1e16-cc32-4b6e-a739-18da6a7228dc" providerId="AD" clId="Web-{CD5BDFC6-823E-7B43-9664-9035C8FDEFFA}" dt="2022-07-29T11:00:14.616" v="3160"/>
          <ac:spMkLst>
            <pc:docMk/>
            <pc:sldMk cId="358319536" sldId="2748"/>
            <ac:spMk id="10" creationId="{B58FEA23-AF52-2F93-4717-BE4843E363B0}"/>
          </ac:spMkLst>
        </pc:spChg>
        <pc:spChg chg="add del">
          <ac:chgData name="Ponomareva Anastasia" userId="S::anastasi.ponomare@hes-so.ch::6f8f1e16-cc32-4b6e-a739-18da6a7228dc" providerId="AD" clId="Web-{CD5BDFC6-823E-7B43-9664-9035C8FDEFFA}" dt="2022-07-29T11:00:22.663" v="3162"/>
          <ac:spMkLst>
            <pc:docMk/>
            <pc:sldMk cId="358319536" sldId="2748"/>
            <ac:spMk id="11" creationId="{9401D69F-E881-BFD8-0732-7BFAD2794534}"/>
          </ac:spMkLst>
        </pc:spChg>
        <pc:spChg chg="add mod">
          <ac:chgData name="Ponomareva Anastasia" userId="S::anastasi.ponomare@hes-so.ch::6f8f1e16-cc32-4b6e-a739-18da6a7228dc" providerId="AD" clId="Web-{CD5BDFC6-823E-7B43-9664-9035C8FDEFFA}" dt="2022-07-29T11:00:48.538" v="3170" actId="1076"/>
          <ac:spMkLst>
            <pc:docMk/>
            <pc:sldMk cId="358319536" sldId="2748"/>
            <ac:spMk id="12" creationId="{F922264F-65EF-F778-700C-16B4A544A338}"/>
          </ac:spMkLst>
        </pc:spChg>
      </pc:sldChg>
      <pc:sldChg chg="addSp delSp modSp add replId">
        <pc:chgData name="Ponomareva Anastasia" userId="S::anastasi.ponomare@hes-so.ch::6f8f1e16-cc32-4b6e-a739-18da6a7228dc" providerId="AD" clId="Web-{CD5BDFC6-823E-7B43-9664-9035C8FDEFFA}" dt="2022-07-29T11:05:03.682" v="3245" actId="20577"/>
        <pc:sldMkLst>
          <pc:docMk/>
          <pc:sldMk cId="538369473" sldId="2749"/>
        </pc:sldMkLst>
        <pc:spChg chg="add del mod">
          <ac:chgData name="Ponomareva Anastasia" userId="S::anastasi.ponomare@hes-so.ch::6f8f1e16-cc32-4b6e-a739-18da6a7228dc" providerId="AD" clId="Web-{CD5BDFC6-823E-7B43-9664-9035C8FDEFFA}" dt="2022-07-29T11:00:38.788" v="3167"/>
          <ac:spMkLst>
            <pc:docMk/>
            <pc:sldMk cId="538369473" sldId="2749"/>
            <ac:spMk id="4" creationId="{5FC872B2-FE75-074D-F7DF-957B6442FF45}"/>
          </ac:spMkLst>
        </pc:spChg>
        <pc:spChg chg="mod">
          <ac:chgData name="Ponomareva Anastasia" userId="S::anastasi.ponomare@hes-so.ch::6f8f1e16-cc32-4b6e-a739-18da6a7228dc" providerId="AD" clId="Web-{CD5BDFC6-823E-7B43-9664-9035C8FDEFFA}" dt="2022-07-29T11:05:03.682" v="3245" actId="20577"/>
          <ac:spMkLst>
            <pc:docMk/>
            <pc:sldMk cId="538369473" sldId="2749"/>
            <ac:spMk id="5" creationId="{1DB286BE-D31B-B549-4048-1EBAC30B8DC6}"/>
          </ac:spMkLst>
        </pc:spChg>
        <pc:spChg chg="add">
          <ac:chgData name="Ponomareva Anastasia" userId="S::anastasi.ponomare@hes-so.ch::6f8f1e16-cc32-4b6e-a739-18da6a7228dc" providerId="AD" clId="Web-{CD5BDFC6-823E-7B43-9664-9035C8FDEFFA}" dt="2022-07-29T11:00:59.273" v="3175"/>
          <ac:spMkLst>
            <pc:docMk/>
            <pc:sldMk cId="538369473" sldId="2749"/>
            <ac:spMk id="8" creationId="{542A718D-A6C7-A3E4-1FEE-C9AD44360EB9}"/>
          </ac:spMkLst>
        </pc:spChg>
        <pc:spChg chg="add">
          <ac:chgData name="Ponomareva Anastasia" userId="S::anastasi.ponomare@hes-so.ch::6f8f1e16-cc32-4b6e-a739-18da6a7228dc" providerId="AD" clId="Web-{CD5BDFC6-823E-7B43-9664-9035C8FDEFFA}" dt="2022-07-29T11:00:59.273" v="3175"/>
          <ac:spMkLst>
            <pc:docMk/>
            <pc:sldMk cId="538369473" sldId="2749"/>
            <ac:spMk id="9" creationId="{FC521E8A-5397-20AC-763C-85975F27121C}"/>
          </ac:spMkLst>
        </pc:spChg>
        <pc:spChg chg="add">
          <ac:chgData name="Ponomareva Anastasia" userId="S::anastasi.ponomare@hes-so.ch::6f8f1e16-cc32-4b6e-a739-18da6a7228dc" providerId="AD" clId="Web-{CD5BDFC6-823E-7B43-9664-9035C8FDEFFA}" dt="2022-07-29T11:00:59.273" v="3175"/>
          <ac:spMkLst>
            <pc:docMk/>
            <pc:sldMk cId="538369473" sldId="2749"/>
            <ac:spMk id="10" creationId="{F46EC8E2-AFBF-27B1-EF45-5E59A2640C9E}"/>
          </ac:spMkLst>
        </pc:spChg>
        <pc:picChg chg="add">
          <ac:chgData name="Ponomareva Anastasia" userId="S::anastasi.ponomare@hes-so.ch::6f8f1e16-cc32-4b6e-a739-18da6a7228dc" providerId="AD" clId="Web-{CD5BDFC6-823E-7B43-9664-9035C8FDEFFA}" dt="2022-07-29T11:00:59.273" v="3175"/>
          <ac:picMkLst>
            <pc:docMk/>
            <pc:sldMk cId="538369473" sldId="2749"/>
            <ac:picMk id="6" creationId="{01A2CB0F-5A37-CEB7-FEB8-12904855B1DC}"/>
          </ac:picMkLst>
        </pc:picChg>
      </pc:sldChg>
      <pc:sldChg chg="delSp modSp add ord replId">
        <pc:chgData name="Ponomareva Anastasia" userId="S::anastasi.ponomare@hes-so.ch::6f8f1e16-cc32-4b6e-a739-18da6a7228dc" providerId="AD" clId="Web-{CD5BDFC6-823E-7B43-9664-9035C8FDEFFA}" dt="2022-07-29T11:05:07.136" v="3246" actId="20577"/>
        <pc:sldMkLst>
          <pc:docMk/>
          <pc:sldMk cId="3014226374" sldId="2750"/>
        </pc:sldMkLst>
        <pc:spChg chg="mod">
          <ac:chgData name="Ponomareva Anastasia" userId="S::anastasi.ponomare@hes-so.ch::6f8f1e16-cc32-4b6e-a739-18da6a7228dc" providerId="AD" clId="Web-{CD5BDFC6-823E-7B43-9664-9035C8FDEFFA}" dt="2022-07-29T11:01:56.164" v="3185" actId="20577"/>
          <ac:spMkLst>
            <pc:docMk/>
            <pc:sldMk cId="3014226374" sldId="2750"/>
            <ac:spMk id="2" creationId="{2467E161-F56E-4742-9BF8-F461F6FF77FD}"/>
          </ac:spMkLst>
        </pc:spChg>
        <pc:spChg chg="del">
          <ac:chgData name="Ponomareva Anastasia" userId="S::anastasi.ponomare@hes-so.ch::6f8f1e16-cc32-4b6e-a739-18da6a7228dc" providerId="AD" clId="Web-{CD5BDFC6-823E-7B43-9664-9035C8FDEFFA}" dt="2022-07-29T11:02:03.196" v="3190"/>
          <ac:spMkLst>
            <pc:docMk/>
            <pc:sldMk cId="3014226374" sldId="2750"/>
            <ac:spMk id="4" creationId="{8C9DCE2F-AD79-4BC9-F55A-13050DADFED1}"/>
          </ac:spMkLst>
        </pc:spChg>
        <pc:spChg chg="mod">
          <ac:chgData name="Ponomareva Anastasia" userId="S::anastasi.ponomare@hes-so.ch::6f8f1e16-cc32-4b6e-a739-18da6a7228dc" providerId="AD" clId="Web-{CD5BDFC6-823E-7B43-9664-9035C8FDEFFA}" dt="2022-07-29T11:05:07.136" v="3246" actId="20577"/>
          <ac:spMkLst>
            <pc:docMk/>
            <pc:sldMk cId="3014226374" sldId="2750"/>
            <ac:spMk id="5" creationId="{1DB286BE-D31B-B549-4048-1EBAC30B8DC6}"/>
          </ac:spMkLst>
        </pc:spChg>
        <pc:spChg chg="del">
          <ac:chgData name="Ponomareva Anastasia" userId="S::anastasi.ponomare@hes-so.ch::6f8f1e16-cc32-4b6e-a739-18da6a7228dc" providerId="AD" clId="Web-{CD5BDFC6-823E-7B43-9664-9035C8FDEFFA}" dt="2022-07-29T11:02:03.196" v="3189"/>
          <ac:spMkLst>
            <pc:docMk/>
            <pc:sldMk cId="3014226374" sldId="2750"/>
            <ac:spMk id="6" creationId="{C6D02DC0-336A-6112-87D1-BB6425CA4087}"/>
          </ac:spMkLst>
        </pc:spChg>
        <pc:spChg chg="del">
          <ac:chgData name="Ponomareva Anastasia" userId="S::anastasi.ponomare@hes-so.ch::6f8f1e16-cc32-4b6e-a739-18da6a7228dc" providerId="AD" clId="Web-{CD5BDFC6-823E-7B43-9664-9035C8FDEFFA}" dt="2022-07-29T11:02:03.196" v="3186"/>
          <ac:spMkLst>
            <pc:docMk/>
            <pc:sldMk cId="3014226374" sldId="2750"/>
            <ac:spMk id="10" creationId="{796E2259-3483-7A57-2FC9-CD012834C5E9}"/>
          </ac:spMkLst>
        </pc:spChg>
        <pc:picChg chg="del">
          <ac:chgData name="Ponomareva Anastasia" userId="S::anastasi.ponomare@hes-so.ch::6f8f1e16-cc32-4b6e-a739-18da6a7228dc" providerId="AD" clId="Web-{CD5BDFC6-823E-7B43-9664-9035C8FDEFFA}" dt="2022-07-29T11:02:03.196" v="3188"/>
          <ac:picMkLst>
            <pc:docMk/>
            <pc:sldMk cId="3014226374" sldId="2750"/>
            <ac:picMk id="8" creationId="{C57DA50D-4500-5DF8-C223-C353FEAA0E84}"/>
          </ac:picMkLst>
        </pc:picChg>
        <pc:picChg chg="del">
          <ac:chgData name="Ponomareva Anastasia" userId="S::anastasi.ponomare@hes-so.ch::6f8f1e16-cc32-4b6e-a739-18da6a7228dc" providerId="AD" clId="Web-{CD5BDFC6-823E-7B43-9664-9035C8FDEFFA}" dt="2022-07-29T11:02:03.196" v="3187"/>
          <ac:picMkLst>
            <pc:docMk/>
            <pc:sldMk cId="3014226374" sldId="2750"/>
            <ac:picMk id="9" creationId="{E5498C07-4A3A-609E-52EB-3F9D01F3947C}"/>
          </ac:picMkLst>
        </pc:picChg>
      </pc:sldChg>
      <pc:sldChg chg="modSp add replId">
        <pc:chgData name="Ponomareva Anastasia" userId="S::anastasi.ponomare@hes-so.ch::6f8f1e16-cc32-4b6e-a739-18da6a7228dc" providerId="AD" clId="Web-{CD5BDFC6-823E-7B43-9664-9035C8FDEFFA}" dt="2022-07-29T11:05:12.682" v="3247" actId="20577"/>
        <pc:sldMkLst>
          <pc:docMk/>
          <pc:sldMk cId="1312893551" sldId="2751"/>
        </pc:sldMkLst>
        <pc:spChg chg="mod">
          <ac:chgData name="Ponomareva Anastasia" userId="S::anastasi.ponomare@hes-so.ch::6f8f1e16-cc32-4b6e-a739-18da6a7228dc" providerId="AD" clId="Web-{CD5BDFC6-823E-7B43-9664-9035C8FDEFFA}" dt="2022-07-29T11:05:12.682" v="3247" actId="20577"/>
          <ac:spMkLst>
            <pc:docMk/>
            <pc:sldMk cId="1312893551" sldId="2751"/>
            <ac:spMk id="5" creationId="{1DB286BE-D31B-B549-4048-1EBAC30B8DC6}"/>
          </ac:spMkLst>
        </pc:spChg>
      </pc:sldChg>
      <pc:sldChg chg="delSp modSp add replId">
        <pc:chgData name="Ponomareva Anastasia" userId="S::anastasi.ponomare@hes-so.ch::6f8f1e16-cc32-4b6e-a739-18da6a7228dc" providerId="AD" clId="Web-{CD5BDFC6-823E-7B43-9664-9035C8FDEFFA}" dt="2022-07-29T11:04:04.557" v="3230" actId="20577"/>
        <pc:sldMkLst>
          <pc:docMk/>
          <pc:sldMk cId="2249400111" sldId="2752"/>
        </pc:sldMkLst>
        <pc:spChg chg="mod">
          <ac:chgData name="Ponomareva Anastasia" userId="S::anastasi.ponomare@hes-so.ch::6f8f1e16-cc32-4b6e-a739-18da6a7228dc" providerId="AD" clId="Web-{CD5BDFC6-823E-7B43-9664-9035C8FDEFFA}" dt="2022-07-29T11:03:52.681" v="3227" actId="20577"/>
          <ac:spMkLst>
            <pc:docMk/>
            <pc:sldMk cId="2249400111" sldId="2752"/>
            <ac:spMk id="2" creationId="{2467E161-F56E-4742-9BF8-F461F6FF77FD}"/>
          </ac:spMkLst>
        </pc:spChg>
        <pc:spChg chg="mod">
          <ac:chgData name="Ponomareva Anastasia" userId="S::anastasi.ponomare@hes-so.ch::6f8f1e16-cc32-4b6e-a739-18da6a7228dc" providerId="AD" clId="Web-{CD5BDFC6-823E-7B43-9664-9035C8FDEFFA}" dt="2022-07-29T11:04:04.557" v="3230" actId="20577"/>
          <ac:spMkLst>
            <pc:docMk/>
            <pc:sldMk cId="2249400111" sldId="2752"/>
            <ac:spMk id="10" creationId="{1728DE9F-747F-09C0-6158-33321F9DEF36}"/>
          </ac:spMkLst>
        </pc:spChg>
        <pc:picChg chg="del">
          <ac:chgData name="Ponomareva Anastasia" userId="S::anastasi.ponomare@hes-so.ch::6f8f1e16-cc32-4b6e-a739-18da6a7228dc" providerId="AD" clId="Web-{CD5BDFC6-823E-7B43-9664-9035C8FDEFFA}" dt="2022-07-29T11:03:45.916" v="3223"/>
          <ac:picMkLst>
            <pc:docMk/>
            <pc:sldMk cId="2249400111" sldId="2752"/>
            <ac:picMk id="6" creationId="{DD36C043-72BD-CF9A-70F7-E196AFBF9DBD}"/>
          </ac:picMkLst>
        </pc:picChg>
      </pc:sldChg>
      <pc:sldChg chg="modSp add replId">
        <pc:chgData name="Ponomareva Anastasia" userId="S::anastasi.ponomare@hes-so.ch::6f8f1e16-cc32-4b6e-a739-18da6a7228dc" providerId="AD" clId="Web-{CD5BDFC6-823E-7B43-9664-9035C8FDEFFA}" dt="2022-07-29T11:04:01.666" v="3229" actId="20577"/>
        <pc:sldMkLst>
          <pc:docMk/>
          <pc:sldMk cId="4082721434" sldId="2753"/>
        </pc:sldMkLst>
        <pc:spChg chg="mod">
          <ac:chgData name="Ponomareva Anastasia" userId="S::anastasi.ponomare@hes-so.ch::6f8f1e16-cc32-4b6e-a739-18da6a7228dc" providerId="AD" clId="Web-{CD5BDFC6-823E-7B43-9664-9035C8FDEFFA}" dt="2022-07-29T11:04:01.666" v="3229" actId="20577"/>
          <ac:spMkLst>
            <pc:docMk/>
            <pc:sldMk cId="4082721434" sldId="2753"/>
            <ac:spMk id="10" creationId="{1728DE9F-747F-09C0-6158-33321F9DEF36}"/>
          </ac:spMkLst>
        </pc:spChg>
      </pc:sldChg>
      <pc:sldChg chg="modSp add replId">
        <pc:chgData name="Ponomareva Anastasia" userId="S::anastasi.ponomare@hes-so.ch::6f8f1e16-cc32-4b6e-a739-18da6a7228dc" providerId="AD" clId="Web-{CD5BDFC6-823E-7B43-9664-9035C8FDEFFA}" dt="2022-07-29T11:05:24.901" v="3252" actId="20577"/>
        <pc:sldMkLst>
          <pc:docMk/>
          <pc:sldMk cId="4109359769" sldId="2754"/>
        </pc:sldMkLst>
        <pc:spChg chg="mod">
          <ac:chgData name="Ponomareva Anastasia" userId="S::anastasi.ponomare@hes-so.ch::6f8f1e16-cc32-4b6e-a739-18da6a7228dc" providerId="AD" clId="Web-{CD5BDFC6-823E-7B43-9664-9035C8FDEFFA}" dt="2022-07-29T11:05:24.901" v="3252" actId="20577"/>
          <ac:spMkLst>
            <pc:docMk/>
            <pc:sldMk cId="4109359769" sldId="2754"/>
            <ac:spMk id="2" creationId="{2467E161-F56E-4742-9BF8-F461F6FF77FD}"/>
          </ac:spMkLst>
        </pc:spChg>
        <pc:spChg chg="mod">
          <ac:chgData name="Ponomareva Anastasia" userId="S::anastasi.ponomare@hes-so.ch::6f8f1e16-cc32-4b6e-a739-18da6a7228dc" providerId="AD" clId="Web-{CD5BDFC6-823E-7B43-9664-9035C8FDEFFA}" dt="2022-07-29T11:05:19.823" v="3249" actId="20577"/>
          <ac:spMkLst>
            <pc:docMk/>
            <pc:sldMk cId="4109359769" sldId="2754"/>
            <ac:spMk id="5" creationId="{1DB286BE-D31B-B549-4048-1EBAC30B8DC6}"/>
          </ac:spMkLst>
        </pc:spChg>
      </pc:sldChg>
      <pc:sldChg chg="modSp add ord replId">
        <pc:chgData name="Ponomareva Anastasia" userId="S::anastasi.ponomare@hes-so.ch::6f8f1e16-cc32-4b6e-a739-18da6a7228dc" providerId="AD" clId="Web-{CD5BDFC6-823E-7B43-9664-9035C8FDEFFA}" dt="2022-07-29T11:06:00.480" v="3269" actId="20577"/>
        <pc:sldMkLst>
          <pc:docMk/>
          <pc:sldMk cId="927868175" sldId="2755"/>
        </pc:sldMkLst>
        <pc:spChg chg="mod">
          <ac:chgData name="Ponomareva Anastasia" userId="S::anastasi.ponomare@hes-so.ch::6f8f1e16-cc32-4b6e-a739-18da6a7228dc" providerId="AD" clId="Web-{CD5BDFC6-823E-7B43-9664-9035C8FDEFFA}" dt="2022-07-29T11:05:58.183" v="3268" actId="20577"/>
          <ac:spMkLst>
            <pc:docMk/>
            <pc:sldMk cId="927868175" sldId="2755"/>
            <ac:spMk id="2" creationId="{2467E161-F56E-4742-9BF8-F461F6FF77FD}"/>
          </ac:spMkLst>
        </pc:spChg>
        <pc:spChg chg="mod">
          <ac:chgData name="Ponomareva Anastasia" userId="S::anastasi.ponomare@hes-so.ch::6f8f1e16-cc32-4b6e-a739-18da6a7228dc" providerId="AD" clId="Web-{CD5BDFC6-823E-7B43-9664-9035C8FDEFFA}" dt="2022-07-29T11:06:00.480" v="3269" actId="20577"/>
          <ac:spMkLst>
            <pc:docMk/>
            <pc:sldMk cId="927868175" sldId="2755"/>
            <ac:spMk id="5" creationId="{1DB286BE-D31B-B549-4048-1EBAC30B8DC6}"/>
          </ac:spMkLst>
        </pc:spChg>
      </pc:sldChg>
      <pc:sldChg chg="add replId">
        <pc:chgData name="Ponomareva Anastasia" userId="S::anastasi.ponomare@hes-so.ch::6f8f1e16-cc32-4b6e-a739-18da6a7228dc" providerId="AD" clId="Web-{CD5BDFC6-823E-7B43-9664-9035C8FDEFFA}" dt="2022-07-29T11:05:42.277" v="3254"/>
        <pc:sldMkLst>
          <pc:docMk/>
          <pc:sldMk cId="3109481732" sldId="2756"/>
        </pc:sldMkLst>
      </pc:sldChg>
      <pc:sldChg chg="add replId">
        <pc:chgData name="Ponomareva Anastasia" userId="S::anastasi.ponomare@hes-so.ch::6f8f1e16-cc32-4b6e-a739-18da6a7228dc" providerId="AD" clId="Web-{CD5BDFC6-823E-7B43-9664-9035C8FDEFFA}" dt="2022-07-29T11:06:03.105" v="3270"/>
        <pc:sldMkLst>
          <pc:docMk/>
          <pc:sldMk cId="2828493958" sldId="2757"/>
        </pc:sldMkLst>
      </pc:sldChg>
      <pc:sldChg chg="addSp modSp add replId">
        <pc:chgData name="Ponomareva Anastasia" userId="S::anastasi.ponomare@hes-so.ch::6f8f1e16-cc32-4b6e-a739-18da6a7228dc" providerId="AD" clId="Web-{CD5BDFC6-823E-7B43-9664-9035C8FDEFFA}" dt="2022-07-29T11:07:35.075" v="3328" actId="1076"/>
        <pc:sldMkLst>
          <pc:docMk/>
          <pc:sldMk cId="62326530" sldId="2758"/>
        </pc:sldMkLst>
        <pc:spChg chg="mod">
          <ac:chgData name="Ponomareva Anastasia" userId="S::anastasi.ponomare@hes-so.ch::6f8f1e16-cc32-4b6e-a739-18da6a7228dc" providerId="AD" clId="Web-{CD5BDFC6-823E-7B43-9664-9035C8FDEFFA}" dt="2022-07-29T11:06:55.059" v="3305" actId="20577"/>
          <ac:spMkLst>
            <pc:docMk/>
            <pc:sldMk cId="62326530" sldId="2758"/>
            <ac:spMk id="2" creationId="{2467E161-F56E-4742-9BF8-F461F6FF77FD}"/>
          </ac:spMkLst>
        </pc:spChg>
        <pc:spChg chg="add">
          <ac:chgData name="Ponomareva Anastasia" userId="S::anastasi.ponomare@hes-so.ch::6f8f1e16-cc32-4b6e-a739-18da6a7228dc" providerId="AD" clId="Web-{CD5BDFC6-823E-7B43-9664-9035C8FDEFFA}" dt="2022-07-29T11:07:30.919" v="3327"/>
          <ac:spMkLst>
            <pc:docMk/>
            <pc:sldMk cId="62326530" sldId="2758"/>
            <ac:spMk id="4" creationId="{B96FE5D1-0EE9-D32B-30B3-39CDB2E0AAC8}"/>
          </ac:spMkLst>
        </pc:spChg>
        <pc:spChg chg="mod">
          <ac:chgData name="Ponomareva Anastasia" userId="S::anastasi.ponomare@hes-so.ch::6f8f1e16-cc32-4b6e-a739-18da6a7228dc" providerId="AD" clId="Web-{CD5BDFC6-823E-7B43-9664-9035C8FDEFFA}" dt="2022-07-29T11:06:27.543" v="3287" actId="20577"/>
          <ac:spMkLst>
            <pc:docMk/>
            <pc:sldMk cId="62326530" sldId="2758"/>
            <ac:spMk id="5" creationId="{1DB286BE-D31B-B549-4048-1EBAC30B8DC6}"/>
          </ac:spMkLst>
        </pc:spChg>
        <pc:picChg chg="add mod">
          <ac:chgData name="Ponomareva Anastasia" userId="S::anastasi.ponomare@hes-so.ch::6f8f1e16-cc32-4b6e-a739-18da6a7228dc" providerId="AD" clId="Web-{CD5BDFC6-823E-7B43-9664-9035C8FDEFFA}" dt="2022-07-29T11:07:35.075" v="3328" actId="1076"/>
          <ac:picMkLst>
            <pc:docMk/>
            <pc:sldMk cId="62326530" sldId="2758"/>
            <ac:picMk id="6" creationId="{C1E09F11-2533-AA7E-DD51-190AE9C75DFC}"/>
          </ac:picMkLst>
        </pc:picChg>
        <pc:picChg chg="add">
          <ac:chgData name="Ponomareva Anastasia" userId="S::anastasi.ponomare@hes-so.ch::6f8f1e16-cc32-4b6e-a739-18da6a7228dc" providerId="AD" clId="Web-{CD5BDFC6-823E-7B43-9664-9035C8FDEFFA}" dt="2022-07-29T11:07:30.919" v="3327"/>
          <ac:picMkLst>
            <pc:docMk/>
            <pc:sldMk cId="62326530" sldId="2758"/>
            <ac:picMk id="8" creationId="{CEE9968C-05F5-7A9D-1766-07D4EBCE2A35}"/>
          </ac:picMkLst>
        </pc:picChg>
      </pc:sldChg>
      <pc:sldChg chg="modSp add replId">
        <pc:chgData name="Ponomareva Anastasia" userId="S::anastasi.ponomare@hes-so.ch::6f8f1e16-cc32-4b6e-a739-18da6a7228dc" providerId="AD" clId="Web-{CD5BDFC6-823E-7B43-9664-9035C8FDEFFA}" dt="2022-07-29T11:06:46.387" v="3295" actId="20577"/>
        <pc:sldMkLst>
          <pc:docMk/>
          <pc:sldMk cId="3572317505" sldId="2759"/>
        </pc:sldMkLst>
        <pc:spChg chg="mod">
          <ac:chgData name="Ponomareva Anastasia" userId="S::anastasi.ponomare@hes-so.ch::6f8f1e16-cc32-4b6e-a739-18da6a7228dc" providerId="AD" clId="Web-{CD5BDFC6-823E-7B43-9664-9035C8FDEFFA}" dt="2022-07-29T11:06:46.387" v="3295" actId="20577"/>
          <ac:spMkLst>
            <pc:docMk/>
            <pc:sldMk cId="3572317505" sldId="2759"/>
            <ac:spMk id="2" creationId="{2467E161-F56E-4742-9BF8-F461F6FF77FD}"/>
          </ac:spMkLst>
        </pc:spChg>
      </pc:sldChg>
      <pc:sldChg chg="add replId">
        <pc:chgData name="Ponomareva Anastasia" userId="S::anastasi.ponomare@hes-so.ch::6f8f1e16-cc32-4b6e-a739-18da6a7228dc" providerId="AD" clId="Web-{CD5BDFC6-823E-7B43-9664-9035C8FDEFFA}" dt="2022-07-29T11:16:39.614" v="3331"/>
        <pc:sldMkLst>
          <pc:docMk/>
          <pc:sldMk cId="1643025372" sldId="2760"/>
        </pc:sldMkLst>
      </pc:sldChg>
      <pc:sldChg chg="addSp delSp modSp add replId delAnim modNotes">
        <pc:chgData name="Ponomareva Anastasia" userId="S::anastasi.ponomare@hes-so.ch::6f8f1e16-cc32-4b6e-a739-18da6a7228dc" providerId="AD" clId="Web-{CD5BDFC6-823E-7B43-9664-9035C8FDEFFA}" dt="2022-07-29T12:59:15.709" v="3444"/>
        <pc:sldMkLst>
          <pc:docMk/>
          <pc:sldMk cId="631898122" sldId="2761"/>
        </pc:sldMkLst>
        <pc:spChg chg="mod">
          <ac:chgData name="Ponomareva Anastasia" userId="S::anastasi.ponomare@hes-so.ch::6f8f1e16-cc32-4b6e-a739-18da6a7228dc" providerId="AD" clId="Web-{CD5BDFC6-823E-7B43-9664-9035C8FDEFFA}" dt="2022-07-29T12:58:06.130" v="3429" actId="20577"/>
          <ac:spMkLst>
            <pc:docMk/>
            <pc:sldMk cId="631898122" sldId="2761"/>
            <ac:spMk id="2" creationId="{2467E161-F56E-4742-9BF8-F461F6FF77FD}"/>
          </ac:spMkLst>
        </pc:spChg>
        <pc:spChg chg="add mod">
          <ac:chgData name="Ponomareva Anastasia" userId="S::anastasi.ponomare@hes-so.ch::6f8f1e16-cc32-4b6e-a739-18da6a7228dc" providerId="AD" clId="Web-{CD5BDFC6-823E-7B43-9664-9035C8FDEFFA}" dt="2022-07-29T12:58:44.318" v="3442" actId="1076"/>
          <ac:spMkLst>
            <pc:docMk/>
            <pc:sldMk cId="631898122" sldId="2761"/>
            <ac:spMk id="4" creationId="{D8AF1459-28A2-A837-F3E7-75D9FA51EDF0}"/>
          </ac:spMkLst>
        </pc:spChg>
        <pc:spChg chg="del">
          <ac:chgData name="Ponomareva Anastasia" userId="S::anastasi.ponomare@hes-so.ch::6f8f1e16-cc32-4b6e-a739-18da6a7228dc" providerId="AD" clId="Web-{CD5BDFC6-823E-7B43-9664-9035C8FDEFFA}" dt="2022-07-29T12:58:09.411" v="3431"/>
          <ac:spMkLst>
            <pc:docMk/>
            <pc:sldMk cId="631898122" sldId="2761"/>
            <ac:spMk id="6" creationId="{AF6B178D-B9E4-8B3C-E223-F227F15C08D8}"/>
          </ac:spMkLst>
        </pc:spChg>
        <pc:spChg chg="del">
          <ac:chgData name="Ponomareva Anastasia" userId="S::anastasi.ponomare@hes-so.ch::6f8f1e16-cc32-4b6e-a739-18da6a7228dc" providerId="AD" clId="Web-{CD5BDFC6-823E-7B43-9664-9035C8FDEFFA}" dt="2022-07-29T12:58:10.348" v="3432"/>
          <ac:spMkLst>
            <pc:docMk/>
            <pc:sldMk cId="631898122" sldId="2761"/>
            <ac:spMk id="7" creationId="{79EE9487-85B4-ABA8-701B-1E375C45992F}"/>
          </ac:spMkLst>
        </pc:spChg>
        <pc:spChg chg="del">
          <ac:chgData name="Ponomareva Anastasia" userId="S::anastasi.ponomare@hes-so.ch::6f8f1e16-cc32-4b6e-a739-18da6a7228dc" providerId="AD" clId="Web-{CD5BDFC6-823E-7B43-9664-9035C8FDEFFA}" dt="2022-07-29T12:58:12.770" v="3435"/>
          <ac:spMkLst>
            <pc:docMk/>
            <pc:sldMk cId="631898122" sldId="2761"/>
            <ac:spMk id="8" creationId="{3F83AE67-4588-78D8-73A0-6B2468BA276C}"/>
          </ac:spMkLst>
        </pc:spChg>
        <pc:picChg chg="del">
          <ac:chgData name="Ponomareva Anastasia" userId="S::anastasi.ponomare@hes-so.ch::6f8f1e16-cc32-4b6e-a739-18da6a7228dc" providerId="AD" clId="Web-{CD5BDFC6-823E-7B43-9664-9035C8FDEFFA}" dt="2022-07-29T12:58:50.802" v="3443"/>
          <ac:picMkLst>
            <pc:docMk/>
            <pc:sldMk cId="631898122" sldId="2761"/>
            <ac:picMk id="5" creationId="{36209349-5B87-66CF-CB02-F7BDEB0CDE1D}"/>
          </ac:picMkLst>
        </pc:picChg>
        <pc:picChg chg="del">
          <ac:chgData name="Ponomareva Anastasia" userId="S::anastasi.ponomare@hes-so.ch::6f8f1e16-cc32-4b6e-a739-18da6a7228dc" providerId="AD" clId="Web-{CD5BDFC6-823E-7B43-9664-9035C8FDEFFA}" dt="2022-07-29T12:58:08.130" v="3430"/>
          <ac:picMkLst>
            <pc:docMk/>
            <pc:sldMk cId="631898122" sldId="2761"/>
            <ac:picMk id="9" creationId="{C8456ED8-F619-B13E-0947-B5218F7146FC}"/>
          </ac:picMkLst>
        </pc:picChg>
        <pc:picChg chg="del">
          <ac:chgData name="Ponomareva Anastasia" userId="S::anastasi.ponomare@hes-so.ch::6f8f1e16-cc32-4b6e-a739-18da6a7228dc" providerId="AD" clId="Web-{CD5BDFC6-823E-7B43-9664-9035C8FDEFFA}" dt="2022-07-29T12:58:11.958" v="3434"/>
          <ac:picMkLst>
            <pc:docMk/>
            <pc:sldMk cId="631898122" sldId="2761"/>
            <ac:picMk id="10" creationId="{3ACEB524-5109-710D-D8DE-62B2C6C9F5A3}"/>
          </ac:picMkLst>
        </pc:picChg>
        <pc:picChg chg="del">
          <ac:chgData name="Ponomareva Anastasia" userId="S::anastasi.ponomare@hes-so.ch::6f8f1e16-cc32-4b6e-a739-18da6a7228dc" providerId="AD" clId="Web-{CD5BDFC6-823E-7B43-9664-9035C8FDEFFA}" dt="2022-07-29T12:58:11.177" v="3433"/>
          <ac:picMkLst>
            <pc:docMk/>
            <pc:sldMk cId="631898122" sldId="2761"/>
            <ac:picMk id="11" creationId="{2FDACF2E-443A-4717-998B-5501AE6CC166}"/>
          </ac:picMkLst>
        </pc:picChg>
      </pc:sldChg>
    </pc:docChg>
  </pc:docChgLst>
  <pc:docChgLst>
    <pc:chgData name="Kuonen Colm" userId="S::colm.kuonen@hes-so.ch::2076f80c-7b3f-463f-bccd-c5d8f8b26a59" providerId="AD" clId="Web-{AF9AADE8-5D9D-45F0-B385-F77297FC3669}"/>
    <pc:docChg chg="modSld sldOrd">
      <pc:chgData name="Kuonen Colm" userId="S::colm.kuonen@hes-so.ch::2076f80c-7b3f-463f-bccd-c5d8f8b26a59" providerId="AD" clId="Web-{AF9AADE8-5D9D-45F0-B385-F77297FC3669}" dt="2022-03-08T10:10:35.159" v="10"/>
      <pc:docMkLst>
        <pc:docMk/>
      </pc:docMkLst>
      <pc:sldChg chg="addSp delSp modSp">
        <pc:chgData name="Kuonen Colm" userId="S::colm.kuonen@hes-so.ch::2076f80c-7b3f-463f-bccd-c5d8f8b26a59" providerId="AD" clId="Web-{AF9AADE8-5D9D-45F0-B385-F77297FC3669}" dt="2022-03-08T10:10:35.159" v="10"/>
        <pc:sldMkLst>
          <pc:docMk/>
          <pc:sldMk cId="547367598" sldId="325"/>
        </pc:sldMkLst>
        <pc:picChg chg="mod">
          <ac:chgData name="Kuonen Colm" userId="S::colm.kuonen@hes-so.ch::2076f80c-7b3f-463f-bccd-c5d8f8b26a59" providerId="AD" clId="Web-{AF9AADE8-5D9D-45F0-B385-F77297FC3669}" dt="2022-03-08T10:06:26.296" v="4"/>
          <ac:picMkLst>
            <pc:docMk/>
            <pc:sldMk cId="547367598" sldId="325"/>
            <ac:picMk id="4" creationId="{E756B6E8-F090-3941-8CE7-DC9D9D470DD0}"/>
          </ac:picMkLst>
        </pc:picChg>
        <pc:picChg chg="add del">
          <ac:chgData name="Kuonen Colm" userId="S::colm.kuonen@hes-so.ch::2076f80c-7b3f-463f-bccd-c5d8f8b26a59" providerId="AD" clId="Web-{AF9AADE8-5D9D-45F0-B385-F77297FC3669}" dt="2022-03-08T10:10:35.159" v="10"/>
          <ac:picMkLst>
            <pc:docMk/>
            <pc:sldMk cId="547367598" sldId="325"/>
            <ac:picMk id="15" creationId="{A5A90D6D-E50E-479A-B2CB-2227443A9D40}"/>
          </ac:picMkLst>
        </pc:picChg>
      </pc:sldChg>
      <pc:sldChg chg="addSp delSp">
        <pc:chgData name="Kuonen Colm" userId="S::colm.kuonen@hes-so.ch::2076f80c-7b3f-463f-bccd-c5d8f8b26a59" providerId="AD" clId="Web-{AF9AADE8-5D9D-45F0-B385-F77297FC3669}" dt="2022-03-08T10:09:10.033" v="8"/>
        <pc:sldMkLst>
          <pc:docMk/>
          <pc:sldMk cId="1553974644" sldId="326"/>
        </pc:sldMkLst>
        <pc:picChg chg="add del">
          <ac:chgData name="Kuonen Colm" userId="S::colm.kuonen@hes-so.ch::2076f80c-7b3f-463f-bccd-c5d8f8b26a59" providerId="AD" clId="Web-{AF9AADE8-5D9D-45F0-B385-F77297FC3669}" dt="2022-03-08T10:08:13.532" v="6"/>
          <ac:picMkLst>
            <pc:docMk/>
            <pc:sldMk cId="1553974644" sldId="326"/>
            <ac:picMk id="12" creationId="{503B5CC9-2CB8-4F6A-86AB-9FF20B549E36}"/>
          </ac:picMkLst>
        </pc:picChg>
        <pc:picChg chg="add del">
          <ac:chgData name="Kuonen Colm" userId="S::colm.kuonen@hes-so.ch::2076f80c-7b3f-463f-bccd-c5d8f8b26a59" providerId="AD" clId="Web-{AF9AADE8-5D9D-45F0-B385-F77297FC3669}" dt="2022-03-08T10:09:10.033" v="8"/>
          <ac:picMkLst>
            <pc:docMk/>
            <pc:sldMk cId="1553974644" sldId="326"/>
            <ac:picMk id="14" creationId="{2CA96893-1C8B-4E5E-9FC7-5DE0F158427E}"/>
          </ac:picMkLst>
        </pc:picChg>
      </pc:sldChg>
      <pc:sldChg chg="ord">
        <pc:chgData name="Kuonen Colm" userId="S::colm.kuonen@hes-so.ch::2076f80c-7b3f-463f-bccd-c5d8f8b26a59" providerId="AD" clId="Web-{AF9AADE8-5D9D-45F0-B385-F77297FC3669}" dt="2022-03-08T10:02:20.511" v="0"/>
        <pc:sldMkLst>
          <pc:docMk/>
          <pc:sldMk cId="848684478" sldId="344"/>
        </pc:sldMkLst>
      </pc:sldChg>
      <pc:sldChg chg="addSp delSp">
        <pc:chgData name="Kuonen Colm" userId="S::colm.kuonen@hes-so.ch::2076f80c-7b3f-463f-bccd-c5d8f8b26a59" providerId="AD" clId="Web-{AF9AADE8-5D9D-45F0-B385-F77297FC3669}" dt="2022-03-08T10:03:57.028" v="2"/>
        <pc:sldMkLst>
          <pc:docMk/>
          <pc:sldMk cId="2743207012" sldId="345"/>
        </pc:sldMkLst>
        <pc:spChg chg="add del">
          <ac:chgData name="Kuonen Colm" userId="S::colm.kuonen@hes-so.ch::2076f80c-7b3f-463f-bccd-c5d8f8b26a59" providerId="AD" clId="Web-{AF9AADE8-5D9D-45F0-B385-F77297FC3669}" dt="2022-03-08T10:03:57.028" v="2"/>
          <ac:spMkLst>
            <pc:docMk/>
            <pc:sldMk cId="2743207012" sldId="345"/>
            <ac:spMk id="8" creationId="{F2008267-B6C1-4B6A-B259-908D161BB316}"/>
          </ac:spMkLst>
        </pc:spChg>
      </pc:sldChg>
    </pc:docChg>
  </pc:docChgLst>
  <pc:docChgLst>
    <pc:chgData name="Ponomareva Anastasia" userId="S::anastasi.ponomare@hes-so.ch::6f8f1e16-cc32-4b6e-a739-18da6a7228dc" providerId="AD" clId="Web-{AB3BFC94-AA44-4835-A5BC-FA6C173ABDFA}"/>
    <pc:docChg chg="modSld sldOrd">
      <pc:chgData name="Ponomareva Anastasia" userId="S::anastasi.ponomare@hes-so.ch::6f8f1e16-cc32-4b6e-a739-18da6a7228dc" providerId="AD" clId="Web-{AB3BFC94-AA44-4835-A5BC-FA6C173ABDFA}" dt="2023-03-27T07:46:21.836" v="23" actId="1076"/>
      <pc:docMkLst>
        <pc:docMk/>
      </pc:docMkLst>
      <pc:sldChg chg="addSp modSp">
        <pc:chgData name="Ponomareva Anastasia" userId="S::anastasi.ponomare@hes-so.ch::6f8f1e16-cc32-4b6e-a739-18da6a7228dc" providerId="AD" clId="Web-{AB3BFC94-AA44-4835-A5BC-FA6C173ABDFA}" dt="2023-03-27T07:41:35.440" v="9" actId="20577"/>
        <pc:sldMkLst>
          <pc:docMk/>
          <pc:sldMk cId="3343985612" sldId="330"/>
        </pc:sldMkLst>
        <pc:spChg chg="add mod">
          <ac:chgData name="Ponomareva Anastasia" userId="S::anastasi.ponomare@hes-so.ch::6f8f1e16-cc32-4b6e-a739-18da6a7228dc" providerId="AD" clId="Web-{AB3BFC94-AA44-4835-A5BC-FA6C173ABDFA}" dt="2023-03-27T07:41:25.924" v="4"/>
          <ac:spMkLst>
            <pc:docMk/>
            <pc:sldMk cId="3343985612" sldId="330"/>
            <ac:spMk id="3" creationId="{22E30C87-56E4-3345-0BEE-625270FBC379}"/>
          </ac:spMkLst>
        </pc:spChg>
        <pc:spChg chg="mod">
          <ac:chgData name="Ponomareva Anastasia" userId="S::anastasi.ponomare@hes-so.ch::6f8f1e16-cc32-4b6e-a739-18da6a7228dc" providerId="AD" clId="Web-{AB3BFC94-AA44-4835-A5BC-FA6C173ABDFA}" dt="2023-03-27T07:41:30.737" v="5" actId="1076"/>
          <ac:spMkLst>
            <pc:docMk/>
            <pc:sldMk cId="3343985612" sldId="330"/>
            <ac:spMk id="3" creationId="{4FA2CE77-D10F-77EC-EC9E-2E91BC20F18A}"/>
          </ac:spMkLst>
        </pc:spChg>
        <pc:spChg chg="mod">
          <ac:chgData name="Ponomareva Anastasia" userId="S::anastasi.ponomare@hes-so.ch::6f8f1e16-cc32-4b6e-a739-18da6a7228dc" providerId="AD" clId="Web-{AB3BFC94-AA44-4835-A5BC-FA6C173ABDFA}" dt="2023-03-27T07:41:35.440" v="9" actId="20577"/>
          <ac:spMkLst>
            <pc:docMk/>
            <pc:sldMk cId="3343985612" sldId="330"/>
            <ac:spMk id="4" creationId="{22E30C87-56E4-3345-0BEE-625270FBC379}"/>
          </ac:spMkLst>
        </pc:spChg>
      </pc:sldChg>
      <pc:sldChg chg="addSp modSp addCm modCm">
        <pc:chgData name="Ponomareva Anastasia" userId="S::anastasi.ponomare@hes-so.ch::6f8f1e16-cc32-4b6e-a739-18da6a7228dc" providerId="AD" clId="Web-{AB3BFC94-AA44-4835-A5BC-FA6C173ABDFA}" dt="2023-03-27T07:46:21.836" v="23" actId="1076"/>
        <pc:sldMkLst>
          <pc:docMk/>
          <pc:sldMk cId="1340082148" sldId="2743"/>
        </pc:sldMkLst>
        <pc:spChg chg="add mod">
          <ac:chgData name="Ponomareva Anastasia" userId="S::anastasi.ponomare@hes-so.ch::6f8f1e16-cc32-4b6e-a739-18da6a7228dc" providerId="AD" clId="Web-{AB3BFC94-AA44-4835-A5BC-FA6C173ABDFA}" dt="2023-03-27T07:46:21.836" v="23" actId="1076"/>
          <ac:spMkLst>
            <pc:docMk/>
            <pc:sldMk cId="1340082148" sldId="2743"/>
            <ac:spMk id="3" creationId="{9C5072D9-634A-6114-29EC-C646B5CE711A}"/>
          </ac:spMkLst>
        </pc:spChg>
        <pc:extLst>
          <p:ext xmlns:p="http://schemas.openxmlformats.org/presentationml/2006/main" uri="{D6D511B9-2390-475A-947B-AFAB55BFBCF1}">
            <pc226:cmChg xmlns:pc226="http://schemas.microsoft.com/office/powerpoint/2022/06/main/command" chg="add mod">
              <pc226:chgData name="Ponomareva Anastasia" userId="S::anastasi.ponomare@hes-so.ch::6f8f1e16-cc32-4b6e-a739-18da6a7228dc" providerId="AD" clId="Web-{AB3BFC94-AA44-4835-A5BC-FA6C173ABDFA}" dt="2023-03-27T07:05:31.667" v="2"/>
              <pc2:cmMkLst xmlns:pc2="http://schemas.microsoft.com/office/powerpoint/2019/9/main/command">
                <pc:docMk/>
                <pc:sldMk cId="1340082148" sldId="2743"/>
                <pc2:cmMk id="{A1D4951B-C653-4D5A-A5C3-D71E1C92363A}"/>
              </pc2:cmMkLst>
            </pc226:cmChg>
          </p:ext>
        </pc:extLst>
      </pc:sldChg>
      <pc:sldChg chg="delSp">
        <pc:chgData name="Ponomareva Anastasia" userId="S::anastasi.ponomare@hes-so.ch::6f8f1e16-cc32-4b6e-a739-18da6a7228dc" providerId="AD" clId="Web-{AB3BFC94-AA44-4835-A5BC-FA6C173ABDFA}" dt="2023-03-27T07:03:03.038" v="0"/>
        <pc:sldMkLst>
          <pc:docMk/>
          <pc:sldMk cId="1682297504" sldId="2826"/>
        </pc:sldMkLst>
        <pc:picChg chg="del">
          <ac:chgData name="Ponomareva Anastasia" userId="S::anastasi.ponomare@hes-so.ch::6f8f1e16-cc32-4b6e-a739-18da6a7228dc" providerId="AD" clId="Web-{AB3BFC94-AA44-4835-A5BC-FA6C173ABDFA}" dt="2023-03-27T07:03:03.038" v="0"/>
          <ac:picMkLst>
            <pc:docMk/>
            <pc:sldMk cId="1682297504" sldId="2826"/>
            <ac:picMk id="3" creationId="{4A182AFA-D7BE-A8CE-2DC8-6B8E7F25661D}"/>
          </ac:picMkLst>
        </pc:picChg>
      </pc:sldChg>
      <pc:sldChg chg="modSp ord">
        <pc:chgData name="Ponomareva Anastasia" userId="S::anastasi.ponomare@hes-so.ch::6f8f1e16-cc32-4b6e-a739-18da6a7228dc" providerId="AD" clId="Web-{AB3BFC94-AA44-4835-A5BC-FA6C173ABDFA}" dt="2023-03-27T07:44:48.663" v="20"/>
        <pc:sldMkLst>
          <pc:docMk/>
          <pc:sldMk cId="110292883" sldId="2838"/>
        </pc:sldMkLst>
        <pc:spChg chg="mod">
          <ac:chgData name="Ponomareva Anastasia" userId="S::anastasi.ponomare@hes-so.ch::6f8f1e16-cc32-4b6e-a739-18da6a7228dc" providerId="AD" clId="Web-{AB3BFC94-AA44-4835-A5BC-FA6C173ABDFA}" dt="2023-03-27T07:44:44.147" v="19" actId="20577"/>
          <ac:spMkLst>
            <pc:docMk/>
            <pc:sldMk cId="110292883" sldId="2838"/>
            <ac:spMk id="4" creationId="{6CB68B36-D2DB-987D-D6FE-E37CF3595236}"/>
          </ac:spMkLst>
        </pc:spChg>
      </pc:sldChg>
    </pc:docChg>
  </pc:docChgLst>
  <pc:docChgLst>
    <pc:chgData name="Kuonen Colm" userId="S::colm.kuonen@hes-so.ch::2076f80c-7b3f-463f-bccd-c5d8f8b26a59" providerId="AD" clId="Web-{2D990FB7-025E-4B9F-8675-01E433D24825}"/>
    <pc:docChg chg="addSld modSld modSection">
      <pc:chgData name="Kuonen Colm" userId="S::colm.kuonen@hes-so.ch::2076f80c-7b3f-463f-bccd-c5d8f8b26a59" providerId="AD" clId="Web-{2D990FB7-025E-4B9F-8675-01E433D24825}" dt="2022-03-08T12:44:19.145" v="18"/>
      <pc:docMkLst>
        <pc:docMk/>
      </pc:docMkLst>
      <pc:sldChg chg="modSp">
        <pc:chgData name="Kuonen Colm" userId="S::colm.kuonen@hes-so.ch::2076f80c-7b3f-463f-bccd-c5d8f8b26a59" providerId="AD" clId="Web-{2D990FB7-025E-4B9F-8675-01E433D24825}" dt="2022-03-08T12:40:14.109" v="7"/>
        <pc:sldMkLst>
          <pc:docMk/>
          <pc:sldMk cId="547367598" sldId="325"/>
        </pc:sldMkLst>
        <pc:picChg chg="mod">
          <ac:chgData name="Kuonen Colm" userId="S::colm.kuonen@hes-so.ch::2076f80c-7b3f-463f-bccd-c5d8f8b26a59" providerId="AD" clId="Web-{2D990FB7-025E-4B9F-8675-01E433D24825}" dt="2022-03-08T12:40:03.390" v="6"/>
          <ac:picMkLst>
            <pc:docMk/>
            <pc:sldMk cId="547367598" sldId="325"/>
            <ac:picMk id="14" creationId="{234DF2DC-7028-0647-960C-19A2E8266956}"/>
          </ac:picMkLst>
        </pc:picChg>
        <pc:picChg chg="mod">
          <ac:chgData name="Kuonen Colm" userId="S::colm.kuonen@hes-so.ch::2076f80c-7b3f-463f-bccd-c5d8f8b26a59" providerId="AD" clId="Web-{2D990FB7-025E-4B9F-8675-01E433D24825}" dt="2022-03-08T12:40:14.109" v="7"/>
          <ac:picMkLst>
            <pc:docMk/>
            <pc:sldMk cId="547367598" sldId="325"/>
            <ac:picMk id="43" creationId="{D84070FC-EF76-2A4F-92B6-F6290175D9FB}"/>
          </ac:picMkLst>
        </pc:picChg>
      </pc:sldChg>
      <pc:sldChg chg="modSp">
        <pc:chgData name="Kuonen Colm" userId="S::colm.kuonen@hes-so.ch::2076f80c-7b3f-463f-bccd-c5d8f8b26a59" providerId="AD" clId="Web-{2D990FB7-025E-4B9F-8675-01E433D24825}" dt="2022-03-08T12:38:04.451" v="4" actId="1076"/>
        <pc:sldMkLst>
          <pc:docMk/>
          <pc:sldMk cId="3632670741" sldId="338"/>
        </pc:sldMkLst>
        <pc:spChg chg="mod">
          <ac:chgData name="Kuonen Colm" userId="S::colm.kuonen@hes-so.ch::2076f80c-7b3f-463f-bccd-c5d8f8b26a59" providerId="AD" clId="Web-{2D990FB7-025E-4B9F-8675-01E433D24825}" dt="2022-03-08T12:38:01.935" v="3" actId="1076"/>
          <ac:spMkLst>
            <pc:docMk/>
            <pc:sldMk cId="3632670741" sldId="338"/>
            <ac:spMk id="5" creationId="{F6AD35FC-C403-164E-8588-50D9E1C396C0}"/>
          </ac:spMkLst>
        </pc:spChg>
        <pc:grpChg chg="mod">
          <ac:chgData name="Kuonen Colm" userId="S::colm.kuonen@hes-so.ch::2076f80c-7b3f-463f-bccd-c5d8f8b26a59" providerId="AD" clId="Web-{2D990FB7-025E-4B9F-8675-01E433D24825}" dt="2022-03-08T12:38:04.451" v="4" actId="1076"/>
          <ac:grpSpMkLst>
            <pc:docMk/>
            <pc:sldMk cId="3632670741" sldId="338"/>
            <ac:grpSpMk id="32" creationId="{8601313E-37CF-D542-AE87-FB72A407A776}"/>
          </ac:grpSpMkLst>
        </pc:grpChg>
        <pc:picChg chg="mod">
          <ac:chgData name="Kuonen Colm" userId="S::colm.kuonen@hes-so.ch::2076f80c-7b3f-463f-bccd-c5d8f8b26a59" providerId="AD" clId="Web-{2D990FB7-025E-4B9F-8675-01E433D24825}" dt="2022-03-08T12:37:45.732" v="1"/>
          <ac:picMkLst>
            <pc:docMk/>
            <pc:sldMk cId="3632670741" sldId="338"/>
            <ac:picMk id="11" creationId="{312E737B-102D-2244-A419-88C94C02AB95}"/>
          </ac:picMkLst>
        </pc:picChg>
      </pc:sldChg>
      <pc:sldChg chg="addSp modSp mod modClrScheme chgLayout">
        <pc:chgData name="Kuonen Colm" userId="S::colm.kuonen@hes-so.ch::2076f80c-7b3f-463f-bccd-c5d8f8b26a59" providerId="AD" clId="Web-{2D990FB7-025E-4B9F-8675-01E433D24825}" dt="2022-03-08T12:42:39.362" v="8"/>
        <pc:sldMkLst>
          <pc:docMk/>
          <pc:sldMk cId="2997168859" sldId="340"/>
        </pc:sldMkLst>
        <pc:spChg chg="mod ord">
          <ac:chgData name="Kuonen Colm" userId="S::colm.kuonen@hes-so.ch::2076f80c-7b3f-463f-bccd-c5d8f8b26a59" providerId="AD" clId="Web-{2D990FB7-025E-4B9F-8675-01E433D24825}" dt="2022-03-08T12:42:39.362" v="8"/>
          <ac:spMkLst>
            <pc:docMk/>
            <pc:sldMk cId="2997168859" sldId="340"/>
            <ac:spMk id="2" creationId="{2467E161-F56E-4742-9BF8-F461F6FF77FD}"/>
          </ac:spMkLst>
        </pc:spChg>
        <pc:spChg chg="add mod ord">
          <ac:chgData name="Kuonen Colm" userId="S::colm.kuonen@hes-so.ch::2076f80c-7b3f-463f-bccd-c5d8f8b26a59" providerId="AD" clId="Web-{2D990FB7-025E-4B9F-8675-01E433D24825}" dt="2022-03-08T12:42:39.362" v="8"/>
          <ac:spMkLst>
            <pc:docMk/>
            <pc:sldMk cId="2997168859" sldId="340"/>
            <ac:spMk id="3" creationId="{D68887B6-8198-4940-AE46-3BDA37780CA5}"/>
          </ac:spMkLst>
        </pc:spChg>
        <pc:spChg chg="add mod ord">
          <ac:chgData name="Kuonen Colm" userId="S::colm.kuonen@hes-so.ch::2076f80c-7b3f-463f-bccd-c5d8f8b26a59" providerId="AD" clId="Web-{2D990FB7-025E-4B9F-8675-01E433D24825}" dt="2022-03-08T12:42:39.362" v="8"/>
          <ac:spMkLst>
            <pc:docMk/>
            <pc:sldMk cId="2997168859" sldId="340"/>
            <ac:spMk id="7" creationId="{2F4015FE-377E-426C-A7A1-5F6868CC584B}"/>
          </ac:spMkLst>
        </pc:spChg>
        <pc:spChg chg="add mod ord">
          <ac:chgData name="Kuonen Colm" userId="S::colm.kuonen@hes-so.ch::2076f80c-7b3f-463f-bccd-c5d8f8b26a59" providerId="AD" clId="Web-{2D990FB7-025E-4B9F-8675-01E433D24825}" dt="2022-03-08T12:42:39.362" v="8"/>
          <ac:spMkLst>
            <pc:docMk/>
            <pc:sldMk cId="2997168859" sldId="340"/>
            <ac:spMk id="8" creationId="{8EAD9D6F-8A45-4CD5-A52F-3C4F62D3032A}"/>
          </ac:spMkLst>
        </pc:spChg>
        <pc:spChg chg="add mod ord">
          <ac:chgData name="Kuonen Colm" userId="S::colm.kuonen@hes-so.ch::2076f80c-7b3f-463f-bccd-c5d8f8b26a59" providerId="AD" clId="Web-{2D990FB7-025E-4B9F-8675-01E433D24825}" dt="2022-03-08T12:42:39.362" v="8"/>
          <ac:spMkLst>
            <pc:docMk/>
            <pc:sldMk cId="2997168859" sldId="340"/>
            <ac:spMk id="9" creationId="{391560AD-CB48-4E1A-96B6-AA6D5C135C70}"/>
          </ac:spMkLst>
        </pc:spChg>
      </pc:sldChg>
      <pc:sldChg chg="delSp modSp new mod modClrScheme chgLayout">
        <pc:chgData name="Kuonen Colm" userId="S::colm.kuonen@hes-so.ch::2076f80c-7b3f-463f-bccd-c5d8f8b26a59" providerId="AD" clId="Web-{2D990FB7-025E-4B9F-8675-01E433D24825}" dt="2022-03-08T12:44:19.145" v="18"/>
        <pc:sldMkLst>
          <pc:docMk/>
          <pc:sldMk cId="3140826923" sldId="353"/>
        </pc:sldMkLst>
        <pc:spChg chg="mod ord">
          <ac:chgData name="Kuonen Colm" userId="S::colm.kuonen@hes-so.ch::2076f80c-7b3f-463f-bccd-c5d8f8b26a59" providerId="AD" clId="Web-{2D990FB7-025E-4B9F-8675-01E433D24825}" dt="2022-03-08T12:44:19.145" v="18"/>
          <ac:spMkLst>
            <pc:docMk/>
            <pc:sldMk cId="3140826923" sldId="353"/>
            <ac:spMk id="2" creationId="{5CB5EC82-6374-4815-AD6D-9632B0055101}"/>
          </ac:spMkLst>
        </pc:spChg>
        <pc:spChg chg="mod ord">
          <ac:chgData name="Kuonen Colm" userId="S::colm.kuonen@hes-so.ch::2076f80c-7b3f-463f-bccd-c5d8f8b26a59" providerId="AD" clId="Web-{2D990FB7-025E-4B9F-8675-01E433D24825}" dt="2022-03-08T12:44:19.145" v="18"/>
          <ac:spMkLst>
            <pc:docMk/>
            <pc:sldMk cId="3140826923" sldId="353"/>
            <ac:spMk id="3" creationId="{55990B73-3FB0-4694-B6C9-6FAE6F4A2158}"/>
          </ac:spMkLst>
        </pc:spChg>
        <pc:spChg chg="del mod ord">
          <ac:chgData name="Kuonen Colm" userId="S::colm.kuonen@hes-so.ch::2076f80c-7b3f-463f-bccd-c5d8f8b26a59" providerId="AD" clId="Web-{2D990FB7-025E-4B9F-8675-01E433D24825}" dt="2022-03-08T12:44:19.145" v="18"/>
          <ac:spMkLst>
            <pc:docMk/>
            <pc:sldMk cId="3140826923" sldId="353"/>
            <ac:spMk id="4" creationId="{E37CA450-B5EB-45FE-9165-426B543190AE}"/>
          </ac:spMkLst>
        </pc:spChg>
        <pc:spChg chg="del mod ord">
          <ac:chgData name="Kuonen Colm" userId="S::colm.kuonen@hes-so.ch::2076f80c-7b3f-463f-bccd-c5d8f8b26a59" providerId="AD" clId="Web-{2D990FB7-025E-4B9F-8675-01E433D24825}" dt="2022-03-08T12:44:19.145" v="18"/>
          <ac:spMkLst>
            <pc:docMk/>
            <pc:sldMk cId="3140826923" sldId="353"/>
            <ac:spMk id="5" creationId="{138CE696-CA0D-43E7-96E4-3D687AC06E55}"/>
          </ac:spMkLst>
        </pc:spChg>
        <pc:spChg chg="del mod ord">
          <ac:chgData name="Kuonen Colm" userId="S::colm.kuonen@hes-so.ch::2076f80c-7b3f-463f-bccd-c5d8f8b26a59" providerId="AD" clId="Web-{2D990FB7-025E-4B9F-8675-01E433D24825}" dt="2022-03-08T12:44:19.145" v="18"/>
          <ac:spMkLst>
            <pc:docMk/>
            <pc:sldMk cId="3140826923" sldId="353"/>
            <ac:spMk id="6" creationId="{3BA5D5C8-5686-40DF-84DE-FC744DB3559C}"/>
          </ac:spMkLst>
        </pc:spChg>
        <pc:spChg chg="del">
          <ac:chgData name="Kuonen Colm" userId="S::colm.kuonen@hes-so.ch::2076f80c-7b3f-463f-bccd-c5d8f8b26a59" providerId="AD" clId="Web-{2D990FB7-025E-4B9F-8675-01E433D24825}" dt="2022-03-08T12:43:19.269" v="11"/>
          <ac:spMkLst>
            <pc:docMk/>
            <pc:sldMk cId="3140826923" sldId="353"/>
            <ac:spMk id="7" creationId="{B0E8FF10-FA99-4148-8C61-C9CF4C256AFB}"/>
          </ac:spMkLst>
        </pc:spChg>
      </pc:sldChg>
      <pc:sldChg chg="new">
        <pc:chgData name="Kuonen Colm" userId="S::colm.kuonen@hes-so.ch::2076f80c-7b3f-463f-bccd-c5d8f8b26a59" providerId="AD" clId="Web-{2D990FB7-025E-4B9F-8675-01E433D24825}" dt="2022-03-08T12:43:10.393" v="10"/>
        <pc:sldMkLst>
          <pc:docMk/>
          <pc:sldMk cId="133811764" sldId="354"/>
        </pc:sldMkLst>
      </pc:sldChg>
    </pc:docChg>
  </pc:docChgLst>
  <pc:docChgLst>
    <pc:chgData name="Ponomareva Anastasia" userId="S::anastasi.ponomare@hes-so.ch::6f8f1e16-cc32-4b6e-a739-18da6a7228dc" providerId="AD" clId="Web-{E7D59D97-9F5E-4B92-9B94-4BC210A2118F}"/>
    <pc:docChg chg="addSld modSld modSection">
      <pc:chgData name="Ponomareva Anastasia" userId="S::anastasi.ponomare@hes-so.ch::6f8f1e16-cc32-4b6e-a739-18da6a7228dc" providerId="AD" clId="Web-{E7D59D97-9F5E-4B92-9B94-4BC210A2118F}" dt="2022-07-29T07:28:14.267" v="13"/>
      <pc:docMkLst>
        <pc:docMk/>
      </pc:docMkLst>
      <pc:sldChg chg="delSp modSp delAnim">
        <pc:chgData name="Ponomareva Anastasia" userId="S::anastasi.ponomare@hes-so.ch::6f8f1e16-cc32-4b6e-a739-18da6a7228dc" providerId="AD" clId="Web-{E7D59D97-9F5E-4B92-9B94-4BC210A2118F}" dt="2022-07-29T07:28:14.267" v="13"/>
        <pc:sldMkLst>
          <pc:docMk/>
          <pc:sldMk cId="2513767588" sldId="2731"/>
        </pc:sldMkLst>
        <pc:spChg chg="mod">
          <ac:chgData name="Ponomareva Anastasia" userId="S::anastasi.ponomare@hes-so.ch::6f8f1e16-cc32-4b6e-a739-18da6a7228dc" providerId="AD" clId="Web-{E7D59D97-9F5E-4B92-9B94-4BC210A2118F}" dt="2022-07-29T07:28:09.173" v="11" actId="20577"/>
          <ac:spMkLst>
            <pc:docMk/>
            <pc:sldMk cId="2513767588" sldId="2731"/>
            <ac:spMk id="4" creationId="{6CB68B36-D2DB-987D-D6FE-E37CF3595236}"/>
          </ac:spMkLst>
        </pc:spChg>
        <pc:grpChg chg="del">
          <ac:chgData name="Ponomareva Anastasia" userId="S::anastasi.ponomare@hes-so.ch::6f8f1e16-cc32-4b6e-a739-18da6a7228dc" providerId="AD" clId="Web-{E7D59D97-9F5E-4B92-9B94-4BC210A2118F}" dt="2022-07-29T07:28:12.204" v="12"/>
          <ac:grpSpMkLst>
            <pc:docMk/>
            <pc:sldMk cId="2513767588" sldId="2731"/>
            <ac:grpSpMk id="5" creationId="{A3909E48-1E1C-B9DF-AAA0-DFEB9E4376CC}"/>
          </ac:grpSpMkLst>
        </pc:grpChg>
        <pc:picChg chg="del">
          <ac:chgData name="Ponomareva Anastasia" userId="S::anastasi.ponomare@hes-so.ch::6f8f1e16-cc32-4b6e-a739-18da6a7228dc" providerId="AD" clId="Web-{E7D59D97-9F5E-4B92-9B94-4BC210A2118F}" dt="2022-07-29T07:28:14.267" v="13"/>
          <ac:picMkLst>
            <pc:docMk/>
            <pc:sldMk cId="2513767588" sldId="2731"/>
            <ac:picMk id="3" creationId="{203746D6-1E16-DFAF-1399-74FB22A5253E}"/>
          </ac:picMkLst>
        </pc:picChg>
        <pc:picChg chg="del">
          <ac:chgData name="Ponomareva Anastasia" userId="S::anastasi.ponomare@hes-so.ch::6f8f1e16-cc32-4b6e-a739-18da6a7228dc" providerId="AD" clId="Web-{E7D59D97-9F5E-4B92-9B94-4BC210A2118F}" dt="2022-07-29T07:27:53.048" v="0"/>
          <ac:picMkLst>
            <pc:docMk/>
            <pc:sldMk cId="2513767588" sldId="2731"/>
            <ac:picMk id="8" creationId="{B44B6FEF-2EA0-A0EC-9410-2E3C3D2BBC7D}"/>
          </ac:picMkLst>
        </pc:picChg>
      </pc:sldChg>
      <pc:sldChg chg="add replId">
        <pc:chgData name="Ponomareva Anastasia" userId="S::anastasi.ponomare@hes-so.ch::6f8f1e16-cc32-4b6e-a739-18da6a7228dc" providerId="AD" clId="Web-{E7D59D97-9F5E-4B92-9B94-4BC210A2118F}" dt="2022-07-29T07:27:58.157" v="1"/>
        <pc:sldMkLst>
          <pc:docMk/>
          <pc:sldMk cId="962545373" sldId="2732"/>
        </pc:sldMkLst>
      </pc:sldChg>
    </pc:docChg>
  </pc:docChgLst>
  <pc:docChgLst>
    <pc:chgData name="Ponomareva Anastasia" userId="S::anastasi.ponomare@hes-so.ch::6f8f1e16-cc32-4b6e-a739-18da6a7228dc" providerId="AD" clId="Web-{AF7DE8F3-9B6A-439D-8DB8-938B8973DB49}"/>
    <pc:docChg chg="">
      <pc:chgData name="Ponomareva Anastasia" userId="S::anastasi.ponomare@hes-so.ch::6f8f1e16-cc32-4b6e-a739-18da6a7228dc" providerId="AD" clId="Web-{AF7DE8F3-9B6A-439D-8DB8-938B8973DB49}" dt="2023-01-20T07:11:57.783" v="3"/>
      <pc:docMkLst>
        <pc:docMk/>
      </pc:docMkLst>
      <pc:sldChg chg="modCm">
        <pc:chgData name="Ponomareva Anastasia" userId="S::anastasi.ponomare@hes-so.ch::6f8f1e16-cc32-4b6e-a739-18da6a7228dc" providerId="AD" clId="Web-{AF7DE8F3-9B6A-439D-8DB8-938B8973DB49}" dt="2023-01-20T07:09:23.327" v="0"/>
        <pc:sldMkLst>
          <pc:docMk/>
          <pc:sldMk cId="1236337585" sldId="303"/>
        </pc:sldMkLst>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AF7DE8F3-9B6A-439D-8DB8-938B8973DB49}" dt="2023-01-20T07:09:23.327" v="0"/>
              <pc2:cmMkLst xmlns:pc2="http://schemas.microsoft.com/office/powerpoint/2019/9/main/command">
                <pc:docMk/>
                <pc:sldMk cId="1236337585" sldId="303"/>
                <pc2:cmMk id="{51DD2DB0-D050-4C8B-A299-568637E82A95}"/>
              </pc2:cmMkLst>
              <pc226:cmRplyChg chg="add">
                <pc226:chgData name="Ponomareva Anastasia" userId="S::anastasi.ponomare@hes-so.ch::6f8f1e16-cc32-4b6e-a739-18da6a7228dc" providerId="AD" clId="Web-{AF7DE8F3-9B6A-439D-8DB8-938B8973DB49}" dt="2023-01-20T07:09:23.327" v="0"/>
                <pc2:cmRplyMkLst xmlns:pc2="http://schemas.microsoft.com/office/powerpoint/2019/9/main/command">
                  <pc:docMk/>
                  <pc:sldMk cId="1236337585" sldId="303"/>
                  <pc2:cmMk id="{51DD2DB0-D050-4C8B-A299-568637E82A95}"/>
                  <pc2:cmRplyMk id="{D98960CD-9EA3-4FD8-AFFC-24BEE8EF3799}"/>
                </pc2:cmRplyMkLst>
              </pc226:cmRplyChg>
            </pc226:cmChg>
          </p:ext>
        </pc:extLst>
      </pc:sldChg>
      <pc:sldChg chg="modCm">
        <pc:chgData name="Ponomareva Anastasia" userId="S::anastasi.ponomare@hes-so.ch::6f8f1e16-cc32-4b6e-a739-18da6a7228dc" providerId="AD" clId="Web-{AF7DE8F3-9B6A-439D-8DB8-938B8973DB49}" dt="2023-01-20T07:11:57.783" v="3"/>
        <pc:sldMkLst>
          <pc:docMk/>
          <pc:sldMk cId="3982746103" sldId="2784"/>
        </pc:sldMkLst>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AF7DE8F3-9B6A-439D-8DB8-938B8973DB49}" dt="2023-01-20T07:11:57.783" v="3"/>
              <pc2:cmMkLst xmlns:pc2="http://schemas.microsoft.com/office/powerpoint/2019/9/main/command">
                <pc:docMk/>
                <pc:sldMk cId="3982746103" sldId="2784"/>
                <pc2:cmMk id="{B0D10AE8-DB6A-411B-8F49-4AAC110BD95B}"/>
              </pc2:cmMkLst>
              <pc226:cmRplyChg chg="add">
                <pc226:chgData name="Ponomareva Anastasia" userId="S::anastasi.ponomare@hes-so.ch::6f8f1e16-cc32-4b6e-a739-18da6a7228dc" providerId="AD" clId="Web-{AF7DE8F3-9B6A-439D-8DB8-938B8973DB49}" dt="2023-01-20T07:11:57.783" v="3"/>
                <pc2:cmRplyMkLst xmlns:pc2="http://schemas.microsoft.com/office/powerpoint/2019/9/main/command">
                  <pc:docMk/>
                  <pc:sldMk cId="3982746103" sldId="2784"/>
                  <pc2:cmMk id="{B0D10AE8-DB6A-411B-8F49-4AAC110BD95B}"/>
                  <pc2:cmRplyMk id="{1ADCEA09-A682-4773-8601-3D8F777E86A4}"/>
                </pc2:cmRplyMkLst>
              </pc226:cmRplyChg>
            </pc226:cmChg>
          </p:ext>
        </pc:extLst>
      </pc:sldChg>
      <pc:sldChg chg="modCm">
        <pc:chgData name="Ponomareva Anastasia" userId="S::anastasi.ponomare@hes-so.ch::6f8f1e16-cc32-4b6e-a739-18da6a7228dc" providerId="AD" clId="Web-{AF7DE8F3-9B6A-439D-8DB8-938B8973DB49}" dt="2023-01-20T07:11:08.891" v="2"/>
        <pc:sldMkLst>
          <pc:docMk/>
          <pc:sldMk cId="2297758164" sldId="2816"/>
        </pc:sldMkLst>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AF7DE8F3-9B6A-439D-8DB8-938B8973DB49}" dt="2023-01-20T07:11:08.891" v="2"/>
              <pc2:cmMkLst xmlns:pc2="http://schemas.microsoft.com/office/powerpoint/2019/9/main/command">
                <pc:docMk/>
                <pc:sldMk cId="2297758164" sldId="2816"/>
                <pc2:cmMk id="{C1D5A1CB-824B-4593-9C0C-21CCC6D914D1}"/>
              </pc2:cmMkLst>
              <pc226:cmRplyChg chg="add">
                <pc226:chgData name="Ponomareva Anastasia" userId="S::anastasi.ponomare@hes-so.ch::6f8f1e16-cc32-4b6e-a739-18da6a7228dc" providerId="AD" clId="Web-{AF7DE8F3-9B6A-439D-8DB8-938B8973DB49}" dt="2023-01-20T07:11:08.891" v="2"/>
                <pc2:cmRplyMkLst xmlns:pc2="http://schemas.microsoft.com/office/powerpoint/2019/9/main/command">
                  <pc:docMk/>
                  <pc:sldMk cId="2297758164" sldId="2816"/>
                  <pc2:cmMk id="{C1D5A1CB-824B-4593-9C0C-21CCC6D914D1}"/>
                  <pc2:cmRplyMk id="{F4D0D41F-05B3-4FCF-82D1-C1A5F7223539}"/>
                </pc2:cmRplyMkLst>
              </pc226:cmRplyChg>
            </pc226:cmChg>
          </p:ext>
        </pc:extLst>
      </pc:sldChg>
      <pc:sldChg chg="modCm">
        <pc:chgData name="Ponomareva Anastasia" userId="S::anastasi.ponomare@hes-so.ch::6f8f1e16-cc32-4b6e-a739-18da6a7228dc" providerId="AD" clId="Web-{AF7DE8F3-9B6A-439D-8DB8-938B8973DB49}" dt="2023-01-20T07:09:51.280" v="1"/>
        <pc:sldMkLst>
          <pc:docMk/>
          <pc:sldMk cId="3489342053" sldId="2825"/>
        </pc:sldMkLst>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AF7DE8F3-9B6A-439D-8DB8-938B8973DB49}" dt="2023-01-20T07:09:51.280" v="1"/>
              <pc2:cmMkLst xmlns:pc2="http://schemas.microsoft.com/office/powerpoint/2019/9/main/command">
                <pc:docMk/>
                <pc:sldMk cId="3489342053" sldId="2825"/>
                <pc2:cmMk id="{0E6D21BE-D423-4A15-8FD1-F8DCAD257908}"/>
              </pc2:cmMkLst>
              <pc226:cmRplyChg chg="add">
                <pc226:chgData name="Ponomareva Anastasia" userId="S::anastasi.ponomare@hes-so.ch::6f8f1e16-cc32-4b6e-a739-18da6a7228dc" providerId="AD" clId="Web-{AF7DE8F3-9B6A-439D-8DB8-938B8973DB49}" dt="2023-01-20T07:09:51.280" v="1"/>
                <pc2:cmRplyMkLst xmlns:pc2="http://schemas.microsoft.com/office/powerpoint/2019/9/main/command">
                  <pc:docMk/>
                  <pc:sldMk cId="3489342053" sldId="2825"/>
                  <pc2:cmMk id="{0E6D21BE-D423-4A15-8FD1-F8DCAD257908}"/>
                  <pc2:cmRplyMk id="{2199F11D-06D6-4E53-AD0F-A9C6E824237B}"/>
                </pc2:cmRplyMkLst>
              </pc226:cmRplyChg>
            </pc226:cmChg>
          </p:ext>
        </pc:extLst>
      </pc:sldChg>
    </pc:docChg>
  </pc:docChgLst>
  <pc:docChgLst>
    <pc:chgData name="Ponomareva Anastasia" userId="S::anastasi.ponomare@hes-so.ch::6f8f1e16-cc32-4b6e-a739-18da6a7228dc" providerId="AD" clId="Web-{590B2A28-1F65-4610-B228-6D430DDB376B}"/>
    <pc:docChg chg="addSld delSld modSld sldOrd modSection">
      <pc:chgData name="Ponomareva Anastasia" userId="S::anastasi.ponomare@hes-so.ch::6f8f1e16-cc32-4b6e-a739-18da6a7228dc" providerId="AD" clId="Web-{590B2A28-1F65-4610-B228-6D430DDB376B}" dt="2022-12-13T08:37:33.753" v="300" actId="20577"/>
      <pc:docMkLst>
        <pc:docMk/>
      </pc:docMkLst>
      <pc:sldChg chg="modSp ord">
        <pc:chgData name="Ponomareva Anastasia" userId="S::anastasi.ponomare@hes-so.ch::6f8f1e16-cc32-4b6e-a739-18da6a7228dc" providerId="AD" clId="Web-{590B2A28-1F65-4610-B228-6D430DDB376B}" dt="2022-12-13T07:55:21.883" v="103" actId="20577"/>
        <pc:sldMkLst>
          <pc:docMk/>
          <pc:sldMk cId="3160389632" sldId="1756"/>
        </pc:sldMkLst>
        <pc:spChg chg="mod">
          <ac:chgData name="Ponomareva Anastasia" userId="S::anastasi.ponomare@hes-so.ch::6f8f1e16-cc32-4b6e-a739-18da6a7228dc" providerId="AD" clId="Web-{590B2A28-1F65-4610-B228-6D430DDB376B}" dt="2022-12-13T07:55:21.883" v="103" actId="20577"/>
          <ac:spMkLst>
            <pc:docMk/>
            <pc:sldMk cId="3160389632" sldId="1756"/>
            <ac:spMk id="5" creationId="{42137585-937B-1EDE-80E9-576EF8478E2A}"/>
          </ac:spMkLst>
        </pc:spChg>
      </pc:sldChg>
      <pc:sldChg chg="addSp ord">
        <pc:chgData name="Ponomareva Anastasia" userId="S::anastasi.ponomare@hes-so.ch::6f8f1e16-cc32-4b6e-a739-18da6a7228dc" providerId="AD" clId="Web-{590B2A28-1F65-4610-B228-6D430DDB376B}" dt="2022-12-13T08:34:01.733" v="153"/>
        <pc:sldMkLst>
          <pc:docMk/>
          <pc:sldMk cId="2316476693" sldId="2737"/>
        </pc:sldMkLst>
        <pc:picChg chg="add">
          <ac:chgData name="Ponomareva Anastasia" userId="S::anastasi.ponomare@hes-so.ch::6f8f1e16-cc32-4b6e-a739-18da6a7228dc" providerId="AD" clId="Web-{590B2A28-1F65-4610-B228-6D430DDB376B}" dt="2022-12-13T08:34:01.733" v="153"/>
          <ac:picMkLst>
            <pc:docMk/>
            <pc:sldMk cId="2316476693" sldId="2737"/>
            <ac:picMk id="5" creationId="{8BA36446-48E7-89B3-F212-5430BFDCAC1B}"/>
          </ac:picMkLst>
        </pc:picChg>
      </pc:sldChg>
      <pc:sldChg chg="del ord">
        <pc:chgData name="Ponomareva Anastasia" userId="S::anastasi.ponomare@hes-so.ch::6f8f1e16-cc32-4b6e-a739-18da6a7228dc" providerId="AD" clId="Web-{590B2A28-1F65-4610-B228-6D430DDB376B}" dt="2022-12-13T07:58:02.261" v="110"/>
        <pc:sldMkLst>
          <pc:docMk/>
          <pc:sldMk cId="3686464943" sldId="2738"/>
        </pc:sldMkLst>
      </pc:sldChg>
      <pc:sldChg chg="modSp">
        <pc:chgData name="Ponomareva Anastasia" userId="S::anastasi.ponomare@hes-so.ch::6f8f1e16-cc32-4b6e-a739-18da6a7228dc" providerId="AD" clId="Web-{590B2A28-1F65-4610-B228-6D430DDB376B}" dt="2022-12-13T07:55:51.493" v="107" actId="1076"/>
        <pc:sldMkLst>
          <pc:docMk/>
          <pc:sldMk cId="2462767038" sldId="2744"/>
        </pc:sldMkLst>
        <pc:spChg chg="mod">
          <ac:chgData name="Ponomareva Anastasia" userId="S::anastasi.ponomare@hes-so.ch::6f8f1e16-cc32-4b6e-a739-18da6a7228dc" providerId="AD" clId="Web-{590B2A28-1F65-4610-B228-6D430DDB376B}" dt="2022-12-13T07:55:51.493" v="107" actId="1076"/>
          <ac:spMkLst>
            <pc:docMk/>
            <pc:sldMk cId="2462767038" sldId="2744"/>
            <ac:spMk id="2" creationId="{A6D151CE-9B2D-A714-407D-9660C018E6B2}"/>
          </ac:spMkLst>
        </pc:spChg>
      </pc:sldChg>
      <pc:sldChg chg="addSp modSp ord">
        <pc:chgData name="Ponomareva Anastasia" userId="S::anastasi.ponomare@hes-so.ch::6f8f1e16-cc32-4b6e-a739-18da6a7228dc" providerId="AD" clId="Web-{590B2A28-1F65-4610-B228-6D430DDB376B}" dt="2022-12-13T07:54:08.522" v="74" actId="20577"/>
        <pc:sldMkLst>
          <pc:docMk/>
          <pc:sldMk cId="3982746103" sldId="2784"/>
        </pc:sldMkLst>
        <pc:spChg chg="add mod">
          <ac:chgData name="Ponomareva Anastasia" userId="S::anastasi.ponomare@hes-so.ch::6f8f1e16-cc32-4b6e-a739-18da6a7228dc" providerId="AD" clId="Web-{590B2A28-1F65-4610-B228-6D430DDB376B}" dt="2022-12-13T07:54:08.522" v="74" actId="20577"/>
          <ac:spMkLst>
            <pc:docMk/>
            <pc:sldMk cId="3982746103" sldId="2784"/>
            <ac:spMk id="4" creationId="{F02A7A9B-62AE-CFA4-9FC4-9FCA06F30F65}"/>
          </ac:spMkLst>
        </pc:spChg>
      </pc:sldChg>
      <pc:sldChg chg="ord">
        <pc:chgData name="Ponomareva Anastasia" userId="S::anastasi.ponomare@hes-so.ch::6f8f1e16-cc32-4b6e-a739-18da6a7228dc" providerId="AD" clId="Web-{590B2A28-1F65-4610-B228-6D430DDB376B}" dt="2022-12-13T07:53:32.069" v="67"/>
        <pc:sldMkLst>
          <pc:docMk/>
          <pc:sldMk cId="1899916275" sldId="2795"/>
        </pc:sldMkLst>
      </pc:sldChg>
      <pc:sldChg chg="ord">
        <pc:chgData name="Ponomareva Anastasia" userId="S::anastasi.ponomare@hes-so.ch::6f8f1e16-cc32-4b6e-a739-18da6a7228dc" providerId="AD" clId="Web-{590B2A28-1F65-4610-B228-6D430DDB376B}" dt="2022-12-13T07:53:32.069" v="66"/>
        <pc:sldMkLst>
          <pc:docMk/>
          <pc:sldMk cId="57696861" sldId="2798"/>
        </pc:sldMkLst>
      </pc:sldChg>
      <pc:sldChg chg="ord">
        <pc:chgData name="Ponomareva Anastasia" userId="S::anastasi.ponomare@hes-so.ch::6f8f1e16-cc32-4b6e-a739-18da6a7228dc" providerId="AD" clId="Web-{590B2A28-1F65-4610-B228-6D430DDB376B}" dt="2022-12-13T07:53:32.069" v="63"/>
        <pc:sldMkLst>
          <pc:docMk/>
          <pc:sldMk cId="2196585041" sldId="2799"/>
        </pc:sldMkLst>
      </pc:sldChg>
      <pc:sldChg chg="ord">
        <pc:chgData name="Ponomareva Anastasia" userId="S::anastasi.ponomare@hes-so.ch::6f8f1e16-cc32-4b6e-a739-18da6a7228dc" providerId="AD" clId="Web-{590B2A28-1F65-4610-B228-6D430DDB376B}" dt="2022-12-13T07:53:32.069" v="61"/>
        <pc:sldMkLst>
          <pc:docMk/>
          <pc:sldMk cId="550718521" sldId="2808"/>
        </pc:sldMkLst>
      </pc:sldChg>
      <pc:sldChg chg="ord">
        <pc:chgData name="Ponomareva Anastasia" userId="S::anastasi.ponomare@hes-so.ch::6f8f1e16-cc32-4b6e-a739-18da6a7228dc" providerId="AD" clId="Web-{590B2A28-1F65-4610-B228-6D430DDB376B}" dt="2022-12-13T07:53:32.069" v="64"/>
        <pc:sldMkLst>
          <pc:docMk/>
          <pc:sldMk cId="1239595055" sldId="2813"/>
        </pc:sldMkLst>
      </pc:sldChg>
      <pc:sldChg chg="ord">
        <pc:chgData name="Ponomareva Anastasia" userId="S::anastasi.ponomare@hes-so.ch::6f8f1e16-cc32-4b6e-a739-18da6a7228dc" providerId="AD" clId="Web-{590B2A28-1F65-4610-B228-6D430DDB376B}" dt="2022-12-13T07:53:32.069" v="65"/>
        <pc:sldMkLst>
          <pc:docMk/>
          <pc:sldMk cId="708841764" sldId="2814"/>
        </pc:sldMkLst>
      </pc:sldChg>
      <pc:sldChg chg="ord">
        <pc:chgData name="Ponomareva Anastasia" userId="S::anastasi.ponomare@hes-so.ch::6f8f1e16-cc32-4b6e-a739-18da6a7228dc" providerId="AD" clId="Web-{590B2A28-1F65-4610-B228-6D430DDB376B}" dt="2022-12-13T07:53:32.069" v="62"/>
        <pc:sldMkLst>
          <pc:docMk/>
          <pc:sldMk cId="1994827384" sldId="2815"/>
        </pc:sldMkLst>
      </pc:sldChg>
      <pc:sldChg chg="addSp ord">
        <pc:chgData name="Ponomareva Anastasia" userId="S::anastasi.ponomare@hes-so.ch::6f8f1e16-cc32-4b6e-a739-18da6a7228dc" providerId="AD" clId="Web-{590B2A28-1F65-4610-B228-6D430DDB376B}" dt="2022-12-13T08:34:00.311" v="152"/>
        <pc:sldMkLst>
          <pc:docMk/>
          <pc:sldMk cId="2297758164" sldId="2816"/>
        </pc:sldMkLst>
        <pc:picChg chg="add">
          <ac:chgData name="Ponomareva Anastasia" userId="S::anastasi.ponomare@hes-so.ch::6f8f1e16-cc32-4b6e-a739-18da6a7228dc" providerId="AD" clId="Web-{590B2A28-1F65-4610-B228-6D430DDB376B}" dt="2022-12-13T08:34:00.311" v="152"/>
          <ac:picMkLst>
            <pc:docMk/>
            <pc:sldMk cId="2297758164" sldId="2816"/>
            <ac:picMk id="3" creationId="{4A182AFA-D7BE-A8CE-2DC8-6B8E7F25661D}"/>
          </ac:picMkLst>
        </pc:picChg>
      </pc:sldChg>
      <pc:sldChg chg="addSp delSp modSp ord">
        <pc:chgData name="Ponomareva Anastasia" userId="S::anastasi.ponomare@hes-so.ch::6f8f1e16-cc32-4b6e-a739-18da6a7228dc" providerId="AD" clId="Web-{590B2A28-1F65-4610-B228-6D430DDB376B}" dt="2022-12-13T08:37:33.753" v="300" actId="20577"/>
        <pc:sldMkLst>
          <pc:docMk/>
          <pc:sldMk cId="2377516750" sldId="2817"/>
        </pc:sldMkLst>
        <pc:spChg chg="mod">
          <ac:chgData name="Ponomareva Anastasia" userId="S::anastasi.ponomare@hes-so.ch::6f8f1e16-cc32-4b6e-a739-18da6a7228dc" providerId="AD" clId="Web-{590B2A28-1F65-4610-B228-6D430DDB376B}" dt="2022-12-13T08:37:33.753" v="300" actId="20577"/>
          <ac:spMkLst>
            <pc:docMk/>
            <pc:sldMk cId="2377516750" sldId="2817"/>
            <ac:spMk id="7" creationId="{97C62DEC-4CEF-C4B3-ACA3-8E5EAE6DFF43}"/>
          </ac:spMkLst>
        </pc:spChg>
        <pc:picChg chg="add">
          <ac:chgData name="Ponomareva Anastasia" userId="S::anastasi.ponomare@hes-so.ch::6f8f1e16-cc32-4b6e-a739-18da6a7228dc" providerId="AD" clId="Web-{590B2A28-1F65-4610-B228-6D430DDB376B}" dt="2022-12-13T08:33:54.701" v="151"/>
          <ac:picMkLst>
            <pc:docMk/>
            <pc:sldMk cId="2377516750" sldId="2817"/>
            <ac:picMk id="4" creationId="{0864BCDF-7AA7-1084-8A3C-84AF959D209D}"/>
          </ac:picMkLst>
        </pc:picChg>
        <pc:picChg chg="del">
          <ac:chgData name="Ponomareva Anastasia" userId="S::anastasi.ponomare@hes-so.ch::6f8f1e16-cc32-4b6e-a739-18da6a7228dc" providerId="AD" clId="Web-{590B2A28-1F65-4610-B228-6D430DDB376B}" dt="2022-12-13T08:32:26.543" v="113"/>
          <ac:picMkLst>
            <pc:docMk/>
            <pc:sldMk cId="2377516750" sldId="2817"/>
            <ac:picMk id="8" creationId="{172C109B-F5CC-2F44-9258-6D17CF833134}"/>
          </ac:picMkLst>
        </pc:picChg>
        <pc:picChg chg="mod">
          <ac:chgData name="Ponomareva Anastasia" userId="S::anastasi.ponomare@hes-so.ch::6f8f1e16-cc32-4b6e-a739-18da6a7228dc" providerId="AD" clId="Web-{590B2A28-1F65-4610-B228-6D430DDB376B}" dt="2022-12-13T08:33:14.138" v="143" actId="1076"/>
          <ac:picMkLst>
            <pc:docMk/>
            <pc:sldMk cId="2377516750" sldId="2817"/>
            <ac:picMk id="9" creationId="{B0950C9C-E4E7-FA10-3917-B502C3927478}"/>
          </ac:picMkLst>
        </pc:picChg>
        <pc:picChg chg="add del">
          <ac:chgData name="Ponomareva Anastasia" userId="S::anastasi.ponomare@hes-so.ch::6f8f1e16-cc32-4b6e-a739-18da6a7228dc" providerId="AD" clId="Web-{590B2A28-1F65-4610-B228-6D430DDB376B}" dt="2022-12-13T08:33:19.825" v="146"/>
          <ac:picMkLst>
            <pc:docMk/>
            <pc:sldMk cId="2377516750" sldId="2817"/>
            <ac:picMk id="11" creationId="{43006146-79C0-ACE7-7BC3-CE932D783A62}"/>
          </ac:picMkLst>
        </pc:picChg>
      </pc:sldChg>
      <pc:sldChg chg="del ord">
        <pc:chgData name="Ponomareva Anastasia" userId="S::anastasi.ponomare@hes-so.ch::6f8f1e16-cc32-4b6e-a739-18da6a7228dc" providerId="AD" clId="Web-{590B2A28-1F65-4610-B228-6D430DDB376B}" dt="2022-12-13T08:32:21.418" v="112"/>
        <pc:sldMkLst>
          <pc:docMk/>
          <pc:sldMk cId="391164127" sldId="2818"/>
        </pc:sldMkLst>
      </pc:sldChg>
      <pc:sldChg chg="addSp delSp modSp ord">
        <pc:chgData name="Ponomareva Anastasia" userId="S::anastasi.ponomare@hes-so.ch::6f8f1e16-cc32-4b6e-a739-18da6a7228dc" providerId="AD" clId="Web-{590B2A28-1F65-4610-B228-6D430DDB376B}" dt="2022-12-13T08:33:51.498" v="150"/>
        <pc:sldMkLst>
          <pc:docMk/>
          <pc:sldMk cId="1292742947" sldId="2819"/>
        </pc:sldMkLst>
        <pc:spChg chg="mod">
          <ac:chgData name="Ponomareva Anastasia" userId="S::anastasi.ponomare@hes-so.ch::6f8f1e16-cc32-4b6e-a739-18da6a7228dc" providerId="AD" clId="Web-{590B2A28-1F65-4610-B228-6D430DDB376B}" dt="2022-12-13T07:52:37.302" v="60" actId="20577"/>
          <ac:spMkLst>
            <pc:docMk/>
            <pc:sldMk cId="1292742947" sldId="2819"/>
            <ac:spMk id="2" creationId="{F4A1644B-90F7-C745-903B-D808C071CFEB}"/>
          </ac:spMkLst>
        </pc:spChg>
        <pc:spChg chg="add mod">
          <ac:chgData name="Ponomareva Anastasia" userId="S::anastasi.ponomare@hes-so.ch::6f8f1e16-cc32-4b6e-a739-18da6a7228dc" providerId="AD" clId="Web-{590B2A28-1F65-4610-B228-6D430DDB376B}" dt="2022-12-13T07:53:52.335" v="70" actId="20577"/>
          <ac:spMkLst>
            <pc:docMk/>
            <pc:sldMk cId="1292742947" sldId="2819"/>
            <ac:spMk id="4" creationId="{50D59142-B78C-29D7-294C-724F5F1498CA}"/>
          </ac:spMkLst>
        </pc:spChg>
        <pc:picChg chg="add del">
          <ac:chgData name="Ponomareva Anastasia" userId="S::anastasi.ponomare@hes-so.ch::6f8f1e16-cc32-4b6e-a739-18da6a7228dc" providerId="AD" clId="Web-{590B2A28-1F65-4610-B228-6D430DDB376B}" dt="2022-12-13T08:33:51.498" v="150"/>
          <ac:picMkLst>
            <pc:docMk/>
            <pc:sldMk cId="1292742947" sldId="2819"/>
            <ac:picMk id="11" creationId="{21A06977-7B86-7628-96BE-3F7171496AAF}"/>
          </ac:picMkLst>
        </pc:picChg>
      </pc:sldChg>
      <pc:sldChg chg="add ord">
        <pc:chgData name="Ponomareva Anastasia" userId="S::anastasi.ponomare@hes-so.ch::6f8f1e16-cc32-4b6e-a739-18da6a7228dc" providerId="AD" clId="Web-{590B2A28-1F65-4610-B228-6D430DDB376B}" dt="2022-12-13T07:51:16.082" v="4"/>
        <pc:sldMkLst>
          <pc:docMk/>
          <pc:sldMk cId="1983436404" sldId="2820"/>
        </pc:sldMkLst>
      </pc:sldChg>
      <pc:sldChg chg="add ord">
        <pc:chgData name="Ponomareva Anastasia" userId="S::anastasi.ponomare@hes-so.ch::6f8f1e16-cc32-4b6e-a739-18da6a7228dc" providerId="AD" clId="Web-{590B2A28-1F65-4610-B228-6D430DDB376B}" dt="2022-12-13T07:51:16.082" v="5"/>
        <pc:sldMkLst>
          <pc:docMk/>
          <pc:sldMk cId="1225185223" sldId="2821"/>
        </pc:sldMkLst>
      </pc:sldChg>
      <pc:sldChg chg="add ord">
        <pc:chgData name="Ponomareva Anastasia" userId="S::anastasi.ponomare@hes-so.ch::6f8f1e16-cc32-4b6e-a739-18da6a7228dc" providerId="AD" clId="Web-{590B2A28-1F65-4610-B228-6D430DDB376B}" dt="2022-12-13T07:51:16.082" v="6"/>
        <pc:sldMkLst>
          <pc:docMk/>
          <pc:sldMk cId="1577705403" sldId="2822"/>
        </pc:sldMkLst>
      </pc:sldChg>
      <pc:sldChg chg="addSp modSp add ord">
        <pc:chgData name="Ponomareva Anastasia" userId="S::anastasi.ponomare@hes-so.ch::6f8f1e16-cc32-4b6e-a739-18da6a7228dc" providerId="AD" clId="Web-{590B2A28-1F65-4610-B228-6D430DDB376B}" dt="2022-12-13T07:55:29.446" v="104" actId="20577"/>
        <pc:sldMkLst>
          <pc:docMk/>
          <pc:sldMk cId="651788462" sldId="2823"/>
        </pc:sldMkLst>
        <pc:spChg chg="mod">
          <ac:chgData name="Ponomareva Anastasia" userId="S::anastasi.ponomare@hes-so.ch::6f8f1e16-cc32-4b6e-a739-18da6a7228dc" providerId="AD" clId="Web-{590B2A28-1F65-4610-B228-6D430DDB376B}" dt="2022-12-13T07:55:29.446" v="104" actId="20577"/>
          <ac:spMkLst>
            <pc:docMk/>
            <pc:sldMk cId="651788462" sldId="2823"/>
            <ac:spMk id="2" creationId="{FE455682-044F-F645-88A5-8F844BEC7BE3}"/>
          </ac:spMkLst>
        </pc:spChg>
        <pc:spChg chg="add mod">
          <ac:chgData name="Ponomareva Anastasia" userId="S::anastasi.ponomare@hes-so.ch::6f8f1e16-cc32-4b6e-a739-18da6a7228dc" providerId="AD" clId="Web-{590B2A28-1F65-4610-B228-6D430DDB376B}" dt="2022-12-13T07:54:01.210" v="72" actId="20577"/>
          <ac:spMkLst>
            <pc:docMk/>
            <pc:sldMk cId="651788462" sldId="2823"/>
            <ac:spMk id="5" creationId="{7B4E1010-266F-6835-31EE-BDD1E992DF89}"/>
          </ac:spMkLst>
        </pc:spChg>
      </pc:sldChg>
      <pc:sldChg chg="modSp add mod ord replId modClrScheme chgLayout">
        <pc:chgData name="Ponomareva Anastasia" userId="S::anastasi.ponomare@hes-so.ch::6f8f1e16-cc32-4b6e-a739-18da6a7228dc" providerId="AD" clId="Web-{590B2A28-1F65-4610-B228-6D430DDB376B}" dt="2022-12-13T07:55:42.805" v="106" actId="20577"/>
        <pc:sldMkLst>
          <pc:docMk/>
          <pc:sldMk cId="2087267621" sldId="2824"/>
        </pc:sldMkLst>
        <pc:spChg chg="mod ord">
          <ac:chgData name="Ponomareva Anastasia" userId="S::anastasi.ponomare@hes-so.ch::6f8f1e16-cc32-4b6e-a739-18da6a7228dc" providerId="AD" clId="Web-{590B2A28-1F65-4610-B228-6D430DDB376B}" dt="2022-12-13T07:55:04.101" v="101" actId="20577"/>
          <ac:spMkLst>
            <pc:docMk/>
            <pc:sldMk cId="2087267621" sldId="2824"/>
            <ac:spMk id="2" creationId="{F4A1644B-90F7-C745-903B-D808C071CFEB}"/>
          </ac:spMkLst>
        </pc:spChg>
        <pc:spChg chg="mod">
          <ac:chgData name="Ponomareva Anastasia" userId="S::anastasi.ponomare@hes-so.ch::6f8f1e16-cc32-4b6e-a739-18da6a7228dc" providerId="AD" clId="Web-{590B2A28-1F65-4610-B228-6D430DDB376B}" dt="2022-12-13T07:55:42.805" v="106" actId="20577"/>
          <ac:spMkLst>
            <pc:docMk/>
            <pc:sldMk cId="2087267621" sldId="2824"/>
            <ac:spMk id="4" creationId="{50D59142-B78C-29D7-294C-724F5F1498CA}"/>
          </ac:spMkLst>
        </pc:spChg>
      </pc:sldChg>
      <pc:sldChg chg="new del">
        <pc:chgData name="Ponomareva Anastasia" userId="S::anastasi.ponomare@hes-so.ch::6f8f1e16-cc32-4b6e-a739-18da6a7228dc" providerId="AD" clId="Web-{590B2A28-1F65-4610-B228-6D430DDB376B}" dt="2022-12-13T07:54:44.695" v="79"/>
        <pc:sldMkLst>
          <pc:docMk/>
          <pc:sldMk cId="1079375029" sldId="2825"/>
        </pc:sldMkLst>
      </pc:sldChg>
      <pc:sldChg chg="addSp modSp add">
        <pc:chgData name="Ponomareva Anastasia" userId="S::anastasi.ponomare@hes-so.ch::6f8f1e16-cc32-4b6e-a739-18da6a7228dc" providerId="AD" clId="Web-{590B2A28-1F65-4610-B228-6D430DDB376B}" dt="2022-12-13T08:33:23.966" v="148" actId="1076"/>
        <pc:sldMkLst>
          <pc:docMk/>
          <pc:sldMk cId="3489342053" sldId="2825"/>
        </pc:sldMkLst>
        <pc:picChg chg="add mod">
          <ac:chgData name="Ponomareva Anastasia" userId="S::anastasi.ponomare@hes-so.ch::6f8f1e16-cc32-4b6e-a739-18da6a7228dc" providerId="AD" clId="Web-{590B2A28-1F65-4610-B228-6D430DDB376B}" dt="2022-12-13T08:33:23.966" v="148" actId="1076"/>
          <ac:picMkLst>
            <pc:docMk/>
            <pc:sldMk cId="3489342053" sldId="2825"/>
            <ac:picMk id="6" creationId="{6675A62C-3EEC-A184-B875-9C866E3E8FA8}"/>
          </ac:picMkLst>
        </pc:picChg>
      </pc:sldChg>
    </pc:docChg>
  </pc:docChgLst>
  <pc:docChgLst>
    <pc:chgData name="Ponomareva Anastasia" userId="S::anastasi.ponomare@hes-so.ch::6f8f1e16-cc32-4b6e-a739-18da6a7228dc" providerId="AD" clId="Web-{18593073-8B25-E0F2-EE04-224C056DC743}"/>
    <pc:docChg chg="modSld">
      <pc:chgData name="Ponomareva Anastasia" userId="S::anastasi.ponomare@hes-so.ch::6f8f1e16-cc32-4b6e-a739-18da6a7228dc" providerId="AD" clId="Web-{18593073-8B25-E0F2-EE04-224C056DC743}" dt="2023-06-26T11:40:33.216" v="3" actId="20577"/>
      <pc:docMkLst>
        <pc:docMk/>
      </pc:docMkLst>
      <pc:sldChg chg="modSp">
        <pc:chgData name="Ponomareva Anastasia" userId="S::anastasi.ponomare@hes-so.ch::6f8f1e16-cc32-4b6e-a739-18da6a7228dc" providerId="AD" clId="Web-{18593073-8B25-E0F2-EE04-224C056DC743}" dt="2023-06-26T11:40:33.216" v="3" actId="20577"/>
        <pc:sldMkLst>
          <pc:docMk/>
          <pc:sldMk cId="3088247289" sldId="356"/>
        </pc:sldMkLst>
        <pc:spChg chg="mod">
          <ac:chgData name="Ponomareva Anastasia" userId="S::anastasi.ponomare@hes-so.ch::6f8f1e16-cc32-4b6e-a739-18da6a7228dc" providerId="AD" clId="Web-{18593073-8B25-E0F2-EE04-224C056DC743}" dt="2023-06-26T11:40:25.372" v="0"/>
          <ac:spMkLst>
            <pc:docMk/>
            <pc:sldMk cId="3088247289" sldId="356"/>
            <ac:spMk id="49" creationId="{1C1616CF-BDFE-EE7F-BFBB-911D60BF4BE9}"/>
          </ac:spMkLst>
        </pc:spChg>
        <pc:spChg chg="mod">
          <ac:chgData name="Ponomareva Anastasia" userId="S::anastasi.ponomare@hes-so.ch::6f8f1e16-cc32-4b6e-a739-18da6a7228dc" providerId="AD" clId="Web-{18593073-8B25-E0F2-EE04-224C056DC743}" dt="2023-06-26T11:40:33.216" v="3" actId="20577"/>
          <ac:spMkLst>
            <pc:docMk/>
            <pc:sldMk cId="3088247289" sldId="356"/>
            <ac:spMk id="50" creationId="{6D134CEA-B576-CDE3-6D8F-8D6399C4EF86}"/>
          </ac:spMkLst>
        </pc:spChg>
        <pc:spChg chg="mod">
          <ac:chgData name="Ponomareva Anastasia" userId="S::anastasi.ponomare@hes-so.ch::6f8f1e16-cc32-4b6e-a739-18da6a7228dc" providerId="AD" clId="Web-{18593073-8B25-E0F2-EE04-224C056DC743}" dt="2023-06-26T11:40:32.435" v="1"/>
          <ac:spMkLst>
            <pc:docMk/>
            <pc:sldMk cId="3088247289" sldId="356"/>
            <ac:spMk id="51" creationId="{F86D1759-9253-81DD-90B8-5CBE53F32F0C}"/>
          </ac:spMkLst>
        </pc:spChg>
        <pc:spChg chg="mod">
          <ac:chgData name="Ponomareva Anastasia" userId="S::anastasi.ponomare@hes-so.ch::6f8f1e16-cc32-4b6e-a739-18da6a7228dc" providerId="AD" clId="Web-{18593073-8B25-E0F2-EE04-224C056DC743}" dt="2023-06-26T11:40:32.653" v="2" actId="20577"/>
          <ac:spMkLst>
            <pc:docMk/>
            <pc:sldMk cId="3088247289" sldId="356"/>
            <ac:spMk id="52" creationId="{A545A94C-34A3-0D7B-3131-7AF1D630DA67}"/>
          </ac:spMkLst>
        </pc:spChg>
      </pc:sldChg>
    </pc:docChg>
  </pc:docChgLst>
  <pc:docChgLst>
    <pc:chgData name="Ponomareva Anastasia" userId="S::anastasi.ponomare@hes-so.ch::6f8f1e16-cc32-4b6e-a739-18da6a7228dc" providerId="AD" clId="Web-{926B4F80-4B33-48DD-1AFB-8BA14E389FBF}"/>
    <pc:docChg chg="addSld modSld sldOrd modSection">
      <pc:chgData name="Ponomareva Anastasia" userId="S::anastasi.ponomare@hes-so.ch::6f8f1e16-cc32-4b6e-a739-18da6a7228dc" providerId="AD" clId="Web-{926B4F80-4B33-48DD-1AFB-8BA14E389FBF}" dt="2022-07-25T14:21:22.047" v="119" actId="20577"/>
      <pc:docMkLst>
        <pc:docMk/>
      </pc:docMkLst>
      <pc:sldChg chg="modSp">
        <pc:chgData name="Ponomareva Anastasia" userId="S::anastasi.ponomare@hes-so.ch::6f8f1e16-cc32-4b6e-a739-18da6a7228dc" providerId="AD" clId="Web-{926B4F80-4B33-48DD-1AFB-8BA14E389FBF}" dt="2022-07-25T14:19:03.421" v="3" actId="20577"/>
        <pc:sldMkLst>
          <pc:docMk/>
          <pc:sldMk cId="1236337585" sldId="303"/>
        </pc:sldMkLst>
        <pc:spChg chg="mod">
          <ac:chgData name="Ponomareva Anastasia" userId="S::anastasi.ponomare@hes-so.ch::6f8f1e16-cc32-4b6e-a739-18da6a7228dc" providerId="AD" clId="Web-{926B4F80-4B33-48DD-1AFB-8BA14E389FBF}" dt="2022-07-25T14:19:03.421" v="3" actId="20577"/>
          <ac:spMkLst>
            <pc:docMk/>
            <pc:sldMk cId="1236337585" sldId="303"/>
            <ac:spMk id="2" creationId="{2467E161-F56E-4742-9BF8-F461F6FF77FD}"/>
          </ac:spMkLst>
        </pc:spChg>
      </pc:sldChg>
      <pc:sldChg chg="modSp">
        <pc:chgData name="Ponomareva Anastasia" userId="S::anastasi.ponomare@hes-so.ch::6f8f1e16-cc32-4b6e-a739-18da6a7228dc" providerId="AD" clId="Web-{926B4F80-4B33-48DD-1AFB-8BA14E389FBF}" dt="2022-07-25T14:21:22.047" v="119" actId="20577"/>
        <pc:sldMkLst>
          <pc:docMk/>
          <pc:sldMk cId="3160389632" sldId="1756"/>
        </pc:sldMkLst>
        <pc:spChg chg="mod">
          <ac:chgData name="Ponomareva Anastasia" userId="S::anastasi.ponomare@hes-so.ch::6f8f1e16-cc32-4b6e-a739-18da6a7228dc" providerId="AD" clId="Web-{926B4F80-4B33-48DD-1AFB-8BA14E389FBF}" dt="2022-07-25T14:21:22.047" v="119" actId="20577"/>
          <ac:spMkLst>
            <pc:docMk/>
            <pc:sldMk cId="3160389632" sldId="1756"/>
            <ac:spMk id="5" creationId="{42137585-937B-1EDE-80E9-576EF8478E2A}"/>
          </ac:spMkLst>
        </pc:spChg>
      </pc:sldChg>
      <pc:sldChg chg="modSp">
        <pc:chgData name="Ponomareva Anastasia" userId="S::anastasi.ponomare@hes-so.ch::6f8f1e16-cc32-4b6e-a739-18da6a7228dc" providerId="AD" clId="Web-{926B4F80-4B33-48DD-1AFB-8BA14E389FBF}" dt="2022-07-25T14:19:07.202" v="4" actId="20577"/>
        <pc:sldMkLst>
          <pc:docMk/>
          <pc:sldMk cId="3261790203" sldId="1760"/>
        </pc:sldMkLst>
        <pc:spChg chg="mod">
          <ac:chgData name="Ponomareva Anastasia" userId="S::anastasi.ponomare@hes-so.ch::6f8f1e16-cc32-4b6e-a739-18da6a7228dc" providerId="AD" clId="Web-{926B4F80-4B33-48DD-1AFB-8BA14E389FBF}" dt="2022-07-25T14:19:07.202" v="4" actId="20577"/>
          <ac:spMkLst>
            <pc:docMk/>
            <pc:sldMk cId="3261790203" sldId="1760"/>
            <ac:spMk id="2" creationId="{2467E161-F56E-4742-9BF8-F461F6FF77FD}"/>
          </ac:spMkLst>
        </pc:spChg>
      </pc:sldChg>
      <pc:sldChg chg="modSp">
        <pc:chgData name="Ponomareva Anastasia" userId="S::anastasi.ponomare@hes-so.ch::6f8f1e16-cc32-4b6e-a739-18da6a7228dc" providerId="AD" clId="Web-{926B4F80-4B33-48DD-1AFB-8BA14E389FBF}" dt="2022-07-25T14:19:10.718" v="5" actId="20577"/>
        <pc:sldMkLst>
          <pc:docMk/>
          <pc:sldMk cId="4105189187" sldId="1761"/>
        </pc:sldMkLst>
        <pc:spChg chg="mod">
          <ac:chgData name="Ponomareva Anastasia" userId="S::anastasi.ponomare@hes-so.ch::6f8f1e16-cc32-4b6e-a739-18da6a7228dc" providerId="AD" clId="Web-{926B4F80-4B33-48DD-1AFB-8BA14E389FBF}" dt="2022-07-25T14:19:10.718" v="5" actId="20577"/>
          <ac:spMkLst>
            <pc:docMk/>
            <pc:sldMk cId="4105189187" sldId="1761"/>
            <ac:spMk id="2" creationId="{2467E161-F56E-4742-9BF8-F461F6FF77FD}"/>
          </ac:spMkLst>
        </pc:spChg>
      </pc:sldChg>
      <pc:sldChg chg="modSp">
        <pc:chgData name="Ponomareva Anastasia" userId="S::anastasi.ponomare@hes-so.ch::6f8f1e16-cc32-4b6e-a739-18da6a7228dc" providerId="AD" clId="Web-{926B4F80-4B33-48DD-1AFB-8BA14E389FBF}" dt="2022-07-25T14:19:15.296" v="6" actId="20577"/>
        <pc:sldMkLst>
          <pc:docMk/>
          <pc:sldMk cId="3637591399" sldId="1763"/>
        </pc:sldMkLst>
        <pc:spChg chg="mod">
          <ac:chgData name="Ponomareva Anastasia" userId="S::anastasi.ponomare@hes-so.ch::6f8f1e16-cc32-4b6e-a739-18da6a7228dc" providerId="AD" clId="Web-{926B4F80-4B33-48DD-1AFB-8BA14E389FBF}" dt="2022-07-25T14:19:15.296" v="6" actId="20577"/>
          <ac:spMkLst>
            <pc:docMk/>
            <pc:sldMk cId="3637591399" sldId="1763"/>
            <ac:spMk id="2" creationId="{2467E161-F56E-4742-9BF8-F461F6FF77FD}"/>
          </ac:spMkLst>
        </pc:spChg>
      </pc:sldChg>
      <pc:sldChg chg="modSp">
        <pc:chgData name="Ponomareva Anastasia" userId="S::anastasi.ponomare@hes-so.ch::6f8f1e16-cc32-4b6e-a739-18da6a7228dc" providerId="AD" clId="Web-{926B4F80-4B33-48DD-1AFB-8BA14E389FBF}" dt="2022-07-25T14:19:18.781" v="7" actId="20577"/>
        <pc:sldMkLst>
          <pc:docMk/>
          <pc:sldMk cId="3846261258" sldId="1764"/>
        </pc:sldMkLst>
        <pc:spChg chg="mod">
          <ac:chgData name="Ponomareva Anastasia" userId="S::anastasi.ponomare@hes-so.ch::6f8f1e16-cc32-4b6e-a739-18da6a7228dc" providerId="AD" clId="Web-{926B4F80-4B33-48DD-1AFB-8BA14E389FBF}" dt="2022-07-25T14:19:18.781" v="7" actId="20577"/>
          <ac:spMkLst>
            <pc:docMk/>
            <pc:sldMk cId="3846261258" sldId="1764"/>
            <ac:spMk id="2" creationId="{2467E161-F56E-4742-9BF8-F461F6FF77FD}"/>
          </ac:spMkLst>
        </pc:spChg>
      </pc:sldChg>
      <pc:sldChg chg="modSp">
        <pc:chgData name="Ponomareva Anastasia" userId="S::anastasi.ponomare@hes-so.ch::6f8f1e16-cc32-4b6e-a739-18da6a7228dc" providerId="AD" clId="Web-{926B4F80-4B33-48DD-1AFB-8BA14E389FBF}" dt="2022-07-25T14:19:23.218" v="9" actId="20577"/>
        <pc:sldMkLst>
          <pc:docMk/>
          <pc:sldMk cId="82262420" sldId="1765"/>
        </pc:sldMkLst>
        <pc:spChg chg="mod">
          <ac:chgData name="Ponomareva Anastasia" userId="S::anastasi.ponomare@hes-so.ch::6f8f1e16-cc32-4b6e-a739-18da6a7228dc" providerId="AD" clId="Web-{926B4F80-4B33-48DD-1AFB-8BA14E389FBF}" dt="2022-07-25T14:19:23.218" v="9" actId="20577"/>
          <ac:spMkLst>
            <pc:docMk/>
            <pc:sldMk cId="82262420" sldId="1765"/>
            <ac:spMk id="2" creationId="{2467E161-F56E-4742-9BF8-F461F6FF77FD}"/>
          </ac:spMkLst>
        </pc:spChg>
      </pc:sldChg>
      <pc:sldChg chg="modSp">
        <pc:chgData name="Ponomareva Anastasia" userId="S::anastasi.ponomare@hes-so.ch::6f8f1e16-cc32-4b6e-a739-18da6a7228dc" providerId="AD" clId="Web-{926B4F80-4B33-48DD-1AFB-8BA14E389FBF}" dt="2022-07-25T14:19:26.468" v="10" actId="20577"/>
        <pc:sldMkLst>
          <pc:docMk/>
          <pc:sldMk cId="374110497" sldId="1766"/>
        </pc:sldMkLst>
        <pc:spChg chg="mod">
          <ac:chgData name="Ponomareva Anastasia" userId="S::anastasi.ponomare@hes-so.ch::6f8f1e16-cc32-4b6e-a739-18da6a7228dc" providerId="AD" clId="Web-{926B4F80-4B33-48DD-1AFB-8BA14E389FBF}" dt="2022-07-25T14:19:26.468" v="10" actId="20577"/>
          <ac:spMkLst>
            <pc:docMk/>
            <pc:sldMk cId="374110497" sldId="1766"/>
            <ac:spMk id="2" creationId="{2467E161-F56E-4742-9BF8-F461F6FF77FD}"/>
          </ac:spMkLst>
        </pc:spChg>
      </pc:sldChg>
      <pc:sldChg chg="modSp">
        <pc:chgData name="Ponomareva Anastasia" userId="S::anastasi.ponomare@hes-so.ch::6f8f1e16-cc32-4b6e-a739-18da6a7228dc" providerId="AD" clId="Web-{926B4F80-4B33-48DD-1AFB-8BA14E389FBF}" dt="2022-07-25T14:19:31.906" v="12" actId="20577"/>
        <pc:sldMkLst>
          <pc:docMk/>
          <pc:sldMk cId="1028063027" sldId="1767"/>
        </pc:sldMkLst>
        <pc:spChg chg="mod">
          <ac:chgData name="Ponomareva Anastasia" userId="S::anastasi.ponomare@hes-so.ch::6f8f1e16-cc32-4b6e-a739-18da6a7228dc" providerId="AD" clId="Web-{926B4F80-4B33-48DD-1AFB-8BA14E389FBF}" dt="2022-07-25T14:19:31.906" v="12" actId="20577"/>
          <ac:spMkLst>
            <pc:docMk/>
            <pc:sldMk cId="1028063027" sldId="1767"/>
            <ac:spMk id="2" creationId="{2467E161-F56E-4742-9BF8-F461F6FF77FD}"/>
          </ac:spMkLst>
        </pc:spChg>
      </pc:sldChg>
      <pc:sldChg chg="modSp">
        <pc:chgData name="Ponomareva Anastasia" userId="S::anastasi.ponomare@hes-so.ch::6f8f1e16-cc32-4b6e-a739-18da6a7228dc" providerId="AD" clId="Web-{926B4F80-4B33-48DD-1AFB-8BA14E389FBF}" dt="2022-07-25T14:19:34.812" v="13" actId="20577"/>
        <pc:sldMkLst>
          <pc:docMk/>
          <pc:sldMk cId="1333526233" sldId="1768"/>
        </pc:sldMkLst>
        <pc:spChg chg="mod">
          <ac:chgData name="Ponomareva Anastasia" userId="S::anastasi.ponomare@hes-so.ch::6f8f1e16-cc32-4b6e-a739-18da6a7228dc" providerId="AD" clId="Web-{926B4F80-4B33-48DD-1AFB-8BA14E389FBF}" dt="2022-07-25T14:19:34.812" v="13" actId="20577"/>
          <ac:spMkLst>
            <pc:docMk/>
            <pc:sldMk cId="1333526233" sldId="1768"/>
            <ac:spMk id="2" creationId="{2467E161-F56E-4742-9BF8-F461F6FF77FD}"/>
          </ac:spMkLst>
        </pc:spChg>
      </pc:sldChg>
      <pc:sldChg chg="modSp">
        <pc:chgData name="Ponomareva Anastasia" userId="S::anastasi.ponomare@hes-so.ch::6f8f1e16-cc32-4b6e-a739-18da6a7228dc" providerId="AD" clId="Web-{926B4F80-4B33-48DD-1AFB-8BA14E389FBF}" dt="2022-07-25T14:19:40.218" v="15" actId="20577"/>
        <pc:sldMkLst>
          <pc:docMk/>
          <pc:sldMk cId="1968256356" sldId="1769"/>
        </pc:sldMkLst>
        <pc:spChg chg="mod">
          <ac:chgData name="Ponomareva Anastasia" userId="S::anastasi.ponomare@hes-so.ch::6f8f1e16-cc32-4b6e-a739-18da6a7228dc" providerId="AD" clId="Web-{926B4F80-4B33-48DD-1AFB-8BA14E389FBF}" dt="2022-07-25T14:19:40.218" v="15" actId="20577"/>
          <ac:spMkLst>
            <pc:docMk/>
            <pc:sldMk cId="1968256356" sldId="1769"/>
            <ac:spMk id="2" creationId="{2467E161-F56E-4742-9BF8-F461F6FF77FD}"/>
          </ac:spMkLst>
        </pc:spChg>
      </pc:sldChg>
      <pc:sldChg chg="modSp">
        <pc:chgData name="Ponomareva Anastasia" userId="S::anastasi.ponomare@hes-so.ch::6f8f1e16-cc32-4b6e-a739-18da6a7228dc" providerId="AD" clId="Web-{926B4F80-4B33-48DD-1AFB-8BA14E389FBF}" dt="2022-07-25T14:19:42.859" v="16" actId="20577"/>
        <pc:sldMkLst>
          <pc:docMk/>
          <pc:sldMk cId="3020644917" sldId="2729"/>
        </pc:sldMkLst>
        <pc:spChg chg="mod">
          <ac:chgData name="Ponomareva Anastasia" userId="S::anastasi.ponomare@hes-so.ch::6f8f1e16-cc32-4b6e-a739-18da6a7228dc" providerId="AD" clId="Web-{926B4F80-4B33-48DD-1AFB-8BA14E389FBF}" dt="2022-07-25T14:19:42.859" v="16" actId="20577"/>
          <ac:spMkLst>
            <pc:docMk/>
            <pc:sldMk cId="3020644917" sldId="2729"/>
            <ac:spMk id="2" creationId="{2467E161-F56E-4742-9BF8-F461F6FF77FD}"/>
          </ac:spMkLst>
        </pc:spChg>
      </pc:sldChg>
      <pc:sldChg chg="addSp delSp modSp add ord replId">
        <pc:chgData name="Ponomareva Anastasia" userId="S::anastasi.ponomare@hes-so.ch::6f8f1e16-cc32-4b6e-a739-18da6a7228dc" providerId="AD" clId="Web-{926B4F80-4B33-48DD-1AFB-8BA14E389FBF}" dt="2022-07-25T14:21:09.625" v="117" actId="20577"/>
        <pc:sldMkLst>
          <pc:docMk/>
          <pc:sldMk cId="122594020" sldId="2730"/>
        </pc:sldMkLst>
        <pc:spChg chg="mod">
          <ac:chgData name="Ponomareva Anastasia" userId="S::anastasi.ponomare@hes-so.ch::6f8f1e16-cc32-4b6e-a739-18da6a7228dc" providerId="AD" clId="Web-{926B4F80-4B33-48DD-1AFB-8BA14E389FBF}" dt="2022-07-25T14:20:34.125" v="34" actId="20577"/>
          <ac:spMkLst>
            <pc:docMk/>
            <pc:sldMk cId="122594020" sldId="2730"/>
            <ac:spMk id="2" creationId="{2467E161-F56E-4742-9BF8-F461F6FF77FD}"/>
          </ac:spMkLst>
        </pc:spChg>
        <pc:spChg chg="add mod">
          <ac:chgData name="Ponomareva Anastasia" userId="S::anastasi.ponomare@hes-so.ch::6f8f1e16-cc32-4b6e-a739-18da6a7228dc" providerId="AD" clId="Web-{926B4F80-4B33-48DD-1AFB-8BA14E389FBF}" dt="2022-07-25T14:21:09.625" v="117" actId="20577"/>
          <ac:spMkLst>
            <pc:docMk/>
            <pc:sldMk cId="122594020" sldId="2730"/>
            <ac:spMk id="4" creationId="{6DF8D2C9-2C4F-33FF-7667-EAB3EDF2CE7E}"/>
          </ac:spMkLst>
        </pc:spChg>
        <pc:spChg chg="del">
          <ac:chgData name="Ponomareva Anastasia" userId="S::anastasi.ponomare@hes-so.ch::6f8f1e16-cc32-4b6e-a739-18da6a7228dc" providerId="AD" clId="Web-{926B4F80-4B33-48DD-1AFB-8BA14E389FBF}" dt="2022-07-25T14:19:55.875" v="22"/>
          <ac:spMkLst>
            <pc:docMk/>
            <pc:sldMk cId="122594020" sldId="2730"/>
            <ac:spMk id="12" creationId="{6A3E5852-708F-1583-1AA2-C8EC11904EFA}"/>
          </ac:spMkLst>
        </pc:spChg>
      </pc:sldChg>
    </pc:docChg>
  </pc:docChgLst>
  <pc:docChgLst>
    <pc:chgData name="Ponomareva Anastasia" userId="S::anastasi.ponomare@hes-so.ch::6f8f1e16-cc32-4b6e-a739-18da6a7228dc" providerId="AD" clId="Web-{A435E861-4CB3-4A67-BEDB-7864F6A7C747}"/>
    <pc:docChg chg="addSld delSld modSld sldOrd modSection">
      <pc:chgData name="Ponomareva Anastasia" userId="S::anastasi.ponomare@hes-so.ch::6f8f1e16-cc32-4b6e-a739-18da6a7228dc" providerId="AD" clId="Web-{A435E861-4CB3-4A67-BEDB-7864F6A7C747}" dt="2023-04-05T12:06:51.516" v="1529"/>
      <pc:docMkLst>
        <pc:docMk/>
      </pc:docMkLst>
      <pc:sldChg chg="addSp delSp modSp modNotes">
        <pc:chgData name="Ponomareva Anastasia" userId="S::anastasi.ponomare@hes-so.ch::6f8f1e16-cc32-4b6e-a739-18da6a7228dc" providerId="AD" clId="Web-{A435E861-4CB3-4A67-BEDB-7864F6A7C747}" dt="2023-04-05T12:03:59.966" v="1386"/>
        <pc:sldMkLst>
          <pc:docMk/>
          <pc:sldMk cId="1236337585" sldId="303"/>
        </pc:sldMkLst>
        <pc:spChg chg="add mod">
          <ac:chgData name="Ponomareva Anastasia" userId="S::anastasi.ponomare@hes-so.ch::6f8f1e16-cc32-4b6e-a739-18da6a7228dc" providerId="AD" clId="Web-{A435E861-4CB3-4A67-BEDB-7864F6A7C747}" dt="2023-04-05T11:25:12.916" v="573" actId="20577"/>
          <ac:spMkLst>
            <pc:docMk/>
            <pc:sldMk cId="1236337585" sldId="303"/>
            <ac:spMk id="4" creationId="{F92C2BE0-4B3D-284C-9151-EA09F7F5592C}"/>
          </ac:spMkLst>
        </pc:spChg>
        <pc:spChg chg="mod">
          <ac:chgData name="Ponomareva Anastasia" userId="S::anastasi.ponomare@hes-so.ch::6f8f1e16-cc32-4b6e-a739-18da6a7228dc" providerId="AD" clId="Web-{A435E861-4CB3-4A67-BEDB-7864F6A7C747}" dt="2023-04-05T11:24:17.680" v="548" actId="14100"/>
          <ac:spMkLst>
            <pc:docMk/>
            <pc:sldMk cId="1236337585" sldId="303"/>
            <ac:spMk id="7" creationId="{AF880CDD-396A-BCE2-3FCB-92C539129AA4}"/>
          </ac:spMkLst>
        </pc:spChg>
        <pc:spChg chg="del mod">
          <ac:chgData name="Ponomareva Anastasia" userId="S::anastasi.ponomare@hes-so.ch::6f8f1e16-cc32-4b6e-a739-18da6a7228dc" providerId="AD" clId="Web-{A435E861-4CB3-4A67-BEDB-7864F6A7C747}" dt="2023-04-05T12:03:59.966" v="1386"/>
          <ac:spMkLst>
            <pc:docMk/>
            <pc:sldMk cId="1236337585" sldId="303"/>
            <ac:spMk id="9" creationId="{7A1DABE6-6864-5736-92C6-9D7AAA4F70DF}"/>
          </ac:spMkLst>
        </pc:spChg>
        <pc:picChg chg="mod">
          <ac:chgData name="Ponomareva Anastasia" userId="S::anastasi.ponomare@hes-so.ch::6f8f1e16-cc32-4b6e-a739-18da6a7228dc" providerId="AD" clId="Web-{A435E861-4CB3-4A67-BEDB-7864F6A7C747}" dt="2023-04-05T11:25:04.478" v="570" actId="1076"/>
          <ac:picMkLst>
            <pc:docMk/>
            <pc:sldMk cId="1236337585" sldId="303"/>
            <ac:picMk id="5" creationId="{A19FBFCC-007D-1D10-DD59-3E223FF35FAC}"/>
          </ac:picMkLst>
        </pc:picChg>
      </pc:sldChg>
      <pc:sldChg chg="addSp delSp modSp del">
        <pc:chgData name="Ponomareva Anastasia" userId="S::anastasi.ponomare@hes-so.ch::6f8f1e16-cc32-4b6e-a739-18da6a7228dc" providerId="AD" clId="Web-{A435E861-4CB3-4A67-BEDB-7864F6A7C747}" dt="2023-04-05T12:05:15.889" v="1414"/>
        <pc:sldMkLst>
          <pc:docMk/>
          <pc:sldMk cId="1078258187" sldId="327"/>
        </pc:sldMkLst>
        <pc:spChg chg="add mod">
          <ac:chgData name="Ponomareva Anastasia" userId="S::anastasi.ponomare@hes-so.ch::6f8f1e16-cc32-4b6e-a739-18da6a7228dc" providerId="AD" clId="Web-{A435E861-4CB3-4A67-BEDB-7864F6A7C747}" dt="2023-04-05T11:47:49.554" v="1118" actId="20577"/>
          <ac:spMkLst>
            <pc:docMk/>
            <pc:sldMk cId="1078258187" sldId="327"/>
            <ac:spMk id="5" creationId="{79439285-2224-B13C-0AC5-04B07AEE9335}"/>
          </ac:spMkLst>
        </pc:spChg>
        <pc:spChg chg="del mod">
          <ac:chgData name="Ponomareva Anastasia" userId="S::anastasi.ponomare@hes-so.ch::6f8f1e16-cc32-4b6e-a739-18da6a7228dc" providerId="AD" clId="Web-{A435E861-4CB3-4A67-BEDB-7864F6A7C747}" dt="2023-04-05T12:04:05.684" v="1390"/>
          <ac:spMkLst>
            <pc:docMk/>
            <pc:sldMk cId="1078258187" sldId="327"/>
            <ac:spMk id="6" creationId="{2ED4A9B6-ECB0-FAEB-2F9B-733FD043A1A9}"/>
          </ac:spMkLst>
        </pc:spChg>
        <pc:spChg chg="del mod">
          <ac:chgData name="Ponomareva Anastasia" userId="S::anastasi.ponomare@hes-so.ch::6f8f1e16-cc32-4b6e-a739-18da6a7228dc" providerId="AD" clId="Web-{A435E861-4CB3-4A67-BEDB-7864F6A7C747}" dt="2023-04-05T11:48:25.149" v="1132"/>
          <ac:spMkLst>
            <pc:docMk/>
            <pc:sldMk cId="1078258187" sldId="327"/>
            <ac:spMk id="7" creationId="{00000000-0000-0000-0000-000000000000}"/>
          </ac:spMkLst>
        </pc:spChg>
        <pc:spChg chg="del mod">
          <ac:chgData name="Ponomareva Anastasia" userId="S::anastasi.ponomare@hes-so.ch::6f8f1e16-cc32-4b6e-a739-18da6a7228dc" providerId="AD" clId="Web-{A435E861-4CB3-4A67-BEDB-7864F6A7C747}" dt="2023-04-05T11:47:50.664" v="1119"/>
          <ac:spMkLst>
            <pc:docMk/>
            <pc:sldMk cId="1078258187" sldId="327"/>
            <ac:spMk id="8" creationId="{7874AAAF-53C9-854C-9AB2-2B4D7800EBD3}"/>
          </ac:spMkLst>
        </pc:spChg>
        <pc:spChg chg="mod">
          <ac:chgData name="Ponomareva Anastasia" userId="S::anastasi.ponomare@hes-so.ch::6f8f1e16-cc32-4b6e-a739-18da6a7228dc" providerId="AD" clId="Web-{A435E861-4CB3-4A67-BEDB-7864F6A7C747}" dt="2023-04-05T11:49:03.900" v="1143" actId="1076"/>
          <ac:spMkLst>
            <pc:docMk/>
            <pc:sldMk cId="1078258187" sldId="327"/>
            <ac:spMk id="11" creationId="{E8253E78-E47E-A94B-82CA-721CED6BA01C}"/>
          </ac:spMkLst>
        </pc:spChg>
        <pc:picChg chg="mod ord">
          <ac:chgData name="Ponomareva Anastasia" userId="S::anastasi.ponomare@hes-so.ch::6f8f1e16-cc32-4b6e-a739-18da6a7228dc" providerId="AD" clId="Web-{A435E861-4CB3-4A67-BEDB-7864F6A7C747}" dt="2023-04-05T11:49:28.619" v="1146" actId="1076"/>
          <ac:picMkLst>
            <pc:docMk/>
            <pc:sldMk cId="1078258187" sldId="327"/>
            <ac:picMk id="9" creationId="{7F232F55-DFD8-0D4B-9C59-CED23541CF31}"/>
          </ac:picMkLst>
        </pc:picChg>
      </pc:sldChg>
      <pc:sldChg chg="addSp delSp modSp del modNotes">
        <pc:chgData name="Ponomareva Anastasia" userId="S::anastasi.ponomare@hes-so.ch::6f8f1e16-cc32-4b6e-a739-18da6a7228dc" providerId="AD" clId="Web-{A435E861-4CB3-4A67-BEDB-7864F6A7C747}" dt="2023-04-05T12:03:33.293" v="1375"/>
        <pc:sldMkLst>
          <pc:docMk/>
          <pc:sldMk cId="3343985612" sldId="330"/>
        </pc:sldMkLst>
        <pc:spChg chg="add del">
          <ac:chgData name="Ponomareva Anastasia" userId="S::anastasi.ponomare@hes-so.ch::6f8f1e16-cc32-4b6e-a739-18da6a7228dc" providerId="AD" clId="Web-{A435E861-4CB3-4A67-BEDB-7864F6A7C747}" dt="2023-04-05T12:02:41.792" v="1356"/>
          <ac:spMkLst>
            <pc:docMk/>
            <pc:sldMk cId="3343985612" sldId="330"/>
            <ac:spMk id="3" creationId="{D036E21F-896B-5B0F-1272-BFDE91EFB4A1}"/>
          </ac:spMkLst>
        </pc:spChg>
        <pc:spChg chg="del mod">
          <ac:chgData name="Ponomareva Anastasia" userId="S::anastasi.ponomare@hes-so.ch::6f8f1e16-cc32-4b6e-a739-18da6a7228dc" providerId="AD" clId="Web-{A435E861-4CB3-4A67-BEDB-7864F6A7C747}" dt="2023-04-05T12:02:38.964" v="1354"/>
          <ac:spMkLst>
            <pc:docMk/>
            <pc:sldMk cId="3343985612" sldId="330"/>
            <ac:spMk id="5" creationId="{5D71607F-A1F8-5144-9E53-EB1F3AAA34CC}"/>
          </ac:spMkLst>
        </pc:spChg>
        <pc:spChg chg="add mod">
          <ac:chgData name="Ponomareva Anastasia" userId="S::anastasi.ponomare@hes-so.ch::6f8f1e16-cc32-4b6e-a739-18da6a7228dc" providerId="AD" clId="Web-{A435E861-4CB3-4A67-BEDB-7864F6A7C747}" dt="2023-04-05T12:02:57.292" v="1360" actId="20577"/>
          <ac:spMkLst>
            <pc:docMk/>
            <pc:sldMk cId="3343985612" sldId="330"/>
            <ac:spMk id="7" creationId="{92309D8A-CEAE-352C-0FCF-C1A29E644576}"/>
          </ac:spMkLst>
        </pc:spChg>
        <pc:spChg chg="del">
          <ac:chgData name="Ponomareva Anastasia" userId="S::anastasi.ponomare@hes-so.ch::6f8f1e16-cc32-4b6e-a739-18da6a7228dc" providerId="AD" clId="Web-{A435E861-4CB3-4A67-BEDB-7864F6A7C747}" dt="2023-04-05T12:02:31.807" v="1351"/>
          <ac:spMkLst>
            <pc:docMk/>
            <pc:sldMk cId="3343985612" sldId="330"/>
            <ac:spMk id="10" creationId="{BD04D274-4E39-E3C1-3294-90B1F786A56C}"/>
          </ac:spMkLst>
        </pc:spChg>
        <pc:picChg chg="del">
          <ac:chgData name="Ponomareva Anastasia" userId="S::anastasi.ponomare@hes-so.ch::6f8f1e16-cc32-4b6e-a739-18da6a7228dc" providerId="AD" clId="Web-{A435E861-4CB3-4A67-BEDB-7864F6A7C747}" dt="2023-04-05T12:03:16.324" v="1367"/>
          <ac:picMkLst>
            <pc:docMk/>
            <pc:sldMk cId="3343985612" sldId="330"/>
            <ac:picMk id="6" creationId="{1561856F-9812-AE41-B4F8-FEB445D98E45}"/>
          </ac:picMkLst>
        </pc:picChg>
      </pc:sldChg>
      <pc:sldChg chg="delSp">
        <pc:chgData name="Ponomareva Anastasia" userId="S::anastasi.ponomare@hes-so.ch::6f8f1e16-cc32-4b6e-a739-18da6a7228dc" providerId="AD" clId="Web-{A435E861-4CB3-4A67-BEDB-7864F6A7C747}" dt="2023-04-05T12:01:56.025" v="1329"/>
        <pc:sldMkLst>
          <pc:docMk/>
          <pc:sldMk cId="848684478" sldId="344"/>
        </pc:sldMkLst>
        <pc:spChg chg="del">
          <ac:chgData name="Ponomareva Anastasia" userId="S::anastasi.ponomare@hes-so.ch::6f8f1e16-cc32-4b6e-a739-18da6a7228dc" providerId="AD" clId="Web-{A435E861-4CB3-4A67-BEDB-7864F6A7C747}" dt="2023-04-05T12:01:56.025" v="1329"/>
          <ac:spMkLst>
            <pc:docMk/>
            <pc:sldMk cId="848684478" sldId="344"/>
            <ac:spMk id="2" creationId="{197615DF-892D-505A-76C6-3E9F9AC71B9D}"/>
          </ac:spMkLst>
        </pc:spChg>
      </pc:sldChg>
      <pc:sldChg chg="del">
        <pc:chgData name="Ponomareva Anastasia" userId="S::anastasi.ponomare@hes-so.ch::6f8f1e16-cc32-4b6e-a739-18da6a7228dc" providerId="AD" clId="Web-{A435E861-4CB3-4A67-BEDB-7864F6A7C747}" dt="2023-04-05T11:07:20.455" v="128"/>
        <pc:sldMkLst>
          <pc:docMk/>
          <pc:sldMk cId="45996333" sldId="347"/>
        </pc:sldMkLst>
      </pc:sldChg>
      <pc:sldChg chg="delSp">
        <pc:chgData name="Ponomareva Anastasia" userId="S::anastasi.ponomare@hes-so.ch::6f8f1e16-cc32-4b6e-a739-18da6a7228dc" providerId="AD" clId="Web-{A435E861-4CB3-4A67-BEDB-7864F6A7C747}" dt="2023-04-05T12:02:00.697" v="1332"/>
        <pc:sldMkLst>
          <pc:docMk/>
          <pc:sldMk cId="2011149978" sldId="353"/>
        </pc:sldMkLst>
        <pc:spChg chg="del">
          <ac:chgData name="Ponomareva Anastasia" userId="S::anastasi.ponomare@hes-so.ch::6f8f1e16-cc32-4b6e-a739-18da6a7228dc" providerId="AD" clId="Web-{A435E861-4CB3-4A67-BEDB-7864F6A7C747}" dt="2023-04-05T12:02:00.697" v="1332"/>
          <ac:spMkLst>
            <pc:docMk/>
            <pc:sldMk cId="2011149978" sldId="353"/>
            <ac:spMk id="6" creationId="{53C72209-212A-109E-9132-CBAF555D3174}"/>
          </ac:spMkLst>
        </pc:spChg>
      </pc:sldChg>
      <pc:sldChg chg="delSp">
        <pc:chgData name="Ponomareva Anastasia" userId="S::anastasi.ponomare@hes-so.ch::6f8f1e16-cc32-4b6e-a739-18da6a7228dc" providerId="AD" clId="Web-{A435E861-4CB3-4A67-BEDB-7864F6A7C747}" dt="2023-04-05T12:01:57.885" v="1330"/>
        <pc:sldMkLst>
          <pc:docMk/>
          <pc:sldMk cId="3088247289" sldId="356"/>
        </pc:sldMkLst>
        <pc:spChg chg="del">
          <ac:chgData name="Ponomareva Anastasia" userId="S::anastasi.ponomare@hes-so.ch::6f8f1e16-cc32-4b6e-a739-18da6a7228dc" providerId="AD" clId="Web-{A435E861-4CB3-4A67-BEDB-7864F6A7C747}" dt="2023-04-05T12:01:57.885" v="1330"/>
          <ac:spMkLst>
            <pc:docMk/>
            <pc:sldMk cId="3088247289" sldId="356"/>
            <ac:spMk id="8" creationId="{5B9D5B1D-B0C4-168A-D590-A2FC73552088}"/>
          </ac:spMkLst>
        </pc:spChg>
      </pc:sldChg>
      <pc:sldChg chg="delSp">
        <pc:chgData name="Ponomareva Anastasia" userId="S::anastasi.ponomare@hes-so.ch::6f8f1e16-cc32-4b6e-a739-18da6a7228dc" providerId="AD" clId="Web-{A435E861-4CB3-4A67-BEDB-7864F6A7C747}" dt="2023-04-05T12:04:09.997" v="1393"/>
        <pc:sldMkLst>
          <pc:docMk/>
          <pc:sldMk cId="597096963" sldId="370"/>
        </pc:sldMkLst>
        <pc:spChg chg="del">
          <ac:chgData name="Ponomareva Anastasia" userId="S::anastasi.ponomare@hes-so.ch::6f8f1e16-cc32-4b6e-a739-18da6a7228dc" providerId="AD" clId="Web-{A435E861-4CB3-4A67-BEDB-7864F6A7C747}" dt="2023-04-05T12:04:09.997" v="1393"/>
          <ac:spMkLst>
            <pc:docMk/>
            <pc:sldMk cId="597096963" sldId="370"/>
            <ac:spMk id="8" creationId="{476E298C-0ADA-B9EC-F7EF-99F7714663A0}"/>
          </ac:spMkLst>
        </pc:spChg>
      </pc:sldChg>
      <pc:sldChg chg="addSp delSp modSp del ord modNotes">
        <pc:chgData name="Ponomareva Anastasia" userId="S::anastasi.ponomare@hes-so.ch::6f8f1e16-cc32-4b6e-a739-18da6a7228dc" providerId="AD" clId="Web-{A435E861-4CB3-4A67-BEDB-7864F6A7C747}" dt="2023-04-05T12:04:43.982" v="1404"/>
        <pc:sldMkLst>
          <pc:docMk/>
          <pc:sldMk cId="3896748716" sldId="659"/>
        </pc:sldMkLst>
        <pc:spChg chg="mod">
          <ac:chgData name="Ponomareva Anastasia" userId="S::anastasi.ponomare@hes-so.ch::6f8f1e16-cc32-4b6e-a739-18da6a7228dc" providerId="AD" clId="Web-{A435E861-4CB3-4A67-BEDB-7864F6A7C747}" dt="2023-04-05T11:53:13.092" v="1165" actId="1076"/>
          <ac:spMkLst>
            <pc:docMk/>
            <pc:sldMk cId="3896748716" sldId="659"/>
            <ac:spMk id="3" creationId="{6FA02B73-F2CB-49B6-3C43-18F776262760}"/>
          </ac:spMkLst>
        </pc:spChg>
        <pc:spChg chg="add">
          <ac:chgData name="Ponomareva Anastasia" userId="S::anastasi.ponomare@hes-so.ch::6f8f1e16-cc32-4b6e-a739-18da6a7228dc" providerId="AD" clId="Web-{A435E861-4CB3-4A67-BEDB-7864F6A7C747}" dt="2023-04-05T12:04:15.419" v="1394"/>
          <ac:spMkLst>
            <pc:docMk/>
            <pc:sldMk cId="3896748716" sldId="659"/>
            <ac:spMk id="6" creationId="{BAE7053D-10B4-43BB-C195-BA6F80AFCFDB}"/>
          </ac:spMkLst>
        </pc:spChg>
        <pc:spChg chg="del mod">
          <ac:chgData name="Ponomareva Anastasia" userId="S::anastasi.ponomare@hes-so.ch::6f8f1e16-cc32-4b6e-a739-18da6a7228dc" providerId="AD" clId="Web-{A435E861-4CB3-4A67-BEDB-7864F6A7C747}" dt="2023-04-05T12:04:05.872" v="1391"/>
          <ac:spMkLst>
            <pc:docMk/>
            <pc:sldMk cId="3896748716" sldId="659"/>
            <ac:spMk id="7" creationId="{1573F7D1-909C-E7DE-38A0-03EE1E3E7065}"/>
          </ac:spMkLst>
        </pc:spChg>
      </pc:sldChg>
      <pc:sldChg chg="delSp modSp">
        <pc:chgData name="Ponomareva Anastasia" userId="S::anastasi.ponomare@hes-so.ch::6f8f1e16-cc32-4b6e-a739-18da6a7228dc" providerId="AD" clId="Web-{A435E861-4CB3-4A67-BEDB-7864F6A7C747}" dt="2023-04-05T12:02:01.572" v="1333"/>
        <pc:sldMkLst>
          <pc:docMk/>
          <pc:sldMk cId="3160389632" sldId="1756"/>
        </pc:sldMkLst>
        <pc:spChg chg="mod">
          <ac:chgData name="Ponomareva Anastasia" userId="S::anastasi.ponomare@hes-so.ch::6f8f1e16-cc32-4b6e-a739-18da6a7228dc" providerId="AD" clId="Web-{A435E861-4CB3-4A67-BEDB-7864F6A7C747}" dt="2023-04-05T11:36:04.195" v="991" actId="20577"/>
          <ac:spMkLst>
            <pc:docMk/>
            <pc:sldMk cId="3160389632" sldId="1756"/>
            <ac:spMk id="5" creationId="{42137585-937B-1EDE-80E9-576EF8478E2A}"/>
          </ac:spMkLst>
        </pc:spChg>
        <pc:spChg chg="del">
          <ac:chgData name="Ponomareva Anastasia" userId="S::anastasi.ponomare@hes-so.ch::6f8f1e16-cc32-4b6e-a739-18da6a7228dc" providerId="AD" clId="Web-{A435E861-4CB3-4A67-BEDB-7864F6A7C747}" dt="2023-04-05T12:02:01.572" v="1333"/>
          <ac:spMkLst>
            <pc:docMk/>
            <pc:sldMk cId="3160389632" sldId="1756"/>
            <ac:spMk id="7" creationId="{9B43536C-EA7A-6CCD-A014-2A1C87D68723}"/>
          </ac:spMkLst>
        </pc:spChg>
      </pc:sldChg>
      <pc:sldChg chg="delSp modSp modNotes">
        <pc:chgData name="Ponomareva Anastasia" userId="S::anastasi.ponomare@hes-so.ch::6f8f1e16-cc32-4b6e-a739-18da6a7228dc" providerId="AD" clId="Web-{A435E861-4CB3-4A67-BEDB-7864F6A7C747}" dt="2023-04-05T12:03:55.700" v="1382"/>
        <pc:sldMkLst>
          <pc:docMk/>
          <pc:sldMk cId="2513767588" sldId="2731"/>
        </pc:sldMkLst>
        <pc:spChg chg="del mod">
          <ac:chgData name="Ponomareva Anastasia" userId="S::anastasi.ponomare@hes-so.ch::6f8f1e16-cc32-4b6e-a739-18da6a7228dc" providerId="AD" clId="Web-{A435E861-4CB3-4A67-BEDB-7864F6A7C747}" dt="2023-04-05T12:03:55.700" v="1382"/>
          <ac:spMkLst>
            <pc:docMk/>
            <pc:sldMk cId="2513767588" sldId="2731"/>
            <ac:spMk id="6" creationId="{53041D06-A320-678B-2CEA-4605EDD62293}"/>
          </ac:spMkLst>
        </pc:spChg>
      </pc:sldChg>
      <pc:sldChg chg="addSp delSp modSp ord">
        <pc:chgData name="Ponomareva Anastasia" userId="S::anastasi.ponomare@hes-so.ch::6f8f1e16-cc32-4b6e-a739-18da6a7228dc" providerId="AD" clId="Web-{A435E861-4CB3-4A67-BEDB-7864F6A7C747}" dt="2023-04-05T12:03:54.106" v="1381"/>
        <pc:sldMkLst>
          <pc:docMk/>
          <pc:sldMk cId="4148191195" sldId="2734"/>
        </pc:sldMkLst>
        <pc:spChg chg="mod">
          <ac:chgData name="Ponomareva Anastasia" userId="S::anastasi.ponomare@hes-so.ch::6f8f1e16-cc32-4b6e-a739-18da6a7228dc" providerId="AD" clId="Web-{A435E861-4CB3-4A67-BEDB-7864F6A7C747}" dt="2023-04-05T11:07:51.472" v="143" actId="20577"/>
          <ac:spMkLst>
            <pc:docMk/>
            <pc:sldMk cId="4148191195" sldId="2734"/>
            <ac:spMk id="2" creationId="{2467E161-F56E-4742-9BF8-F461F6FF77FD}"/>
          </ac:spMkLst>
        </pc:spChg>
        <pc:spChg chg="mod">
          <ac:chgData name="Ponomareva Anastasia" userId="S::anastasi.ponomare@hes-so.ch::6f8f1e16-cc32-4b6e-a739-18da6a7228dc" providerId="AD" clId="Web-{A435E861-4CB3-4A67-BEDB-7864F6A7C747}" dt="2023-04-05T11:08:29.457" v="152"/>
          <ac:spMkLst>
            <pc:docMk/>
            <pc:sldMk cId="4148191195" sldId="2734"/>
            <ac:spMk id="4" creationId="{85649AAC-576D-68CA-403C-CDB758B62860}"/>
          </ac:spMkLst>
        </pc:spChg>
        <pc:spChg chg="add mod">
          <ac:chgData name="Ponomareva Anastasia" userId="S::anastasi.ponomare@hes-so.ch::6f8f1e16-cc32-4b6e-a739-18da6a7228dc" providerId="AD" clId="Web-{A435E861-4CB3-4A67-BEDB-7864F6A7C747}" dt="2023-04-05T11:08:29.550" v="153"/>
          <ac:spMkLst>
            <pc:docMk/>
            <pc:sldMk cId="4148191195" sldId="2734"/>
            <ac:spMk id="5" creationId="{36345404-3367-1356-B2A4-F0F588344F6D}"/>
          </ac:spMkLst>
        </pc:spChg>
        <pc:spChg chg="del">
          <ac:chgData name="Ponomareva Anastasia" userId="S::anastasi.ponomare@hes-so.ch::6f8f1e16-cc32-4b6e-a739-18da6a7228dc" providerId="AD" clId="Web-{A435E861-4CB3-4A67-BEDB-7864F6A7C747}" dt="2023-04-05T10:50:41.996" v="54"/>
          <ac:spMkLst>
            <pc:docMk/>
            <pc:sldMk cId="4148191195" sldId="2734"/>
            <ac:spMk id="7" creationId="{14BA36AF-43A6-9C58-8354-C2903C888648}"/>
          </ac:spMkLst>
        </pc:spChg>
        <pc:spChg chg="del">
          <ac:chgData name="Ponomareva Anastasia" userId="S::anastasi.ponomare@hes-so.ch::6f8f1e16-cc32-4b6e-a739-18da6a7228dc" providerId="AD" clId="Web-{A435E861-4CB3-4A67-BEDB-7864F6A7C747}" dt="2023-04-05T10:51:09.013" v="63"/>
          <ac:spMkLst>
            <pc:docMk/>
            <pc:sldMk cId="4148191195" sldId="2734"/>
            <ac:spMk id="8" creationId="{71232BA9-8EA2-E864-4442-3F50F85095BB}"/>
          </ac:spMkLst>
        </pc:spChg>
        <pc:spChg chg="del mod">
          <ac:chgData name="Ponomareva Anastasia" userId="S::anastasi.ponomare@hes-so.ch::6f8f1e16-cc32-4b6e-a739-18da6a7228dc" providerId="AD" clId="Web-{A435E861-4CB3-4A67-BEDB-7864F6A7C747}" dt="2023-04-05T10:51:10.497" v="64"/>
          <ac:spMkLst>
            <pc:docMk/>
            <pc:sldMk cId="4148191195" sldId="2734"/>
            <ac:spMk id="9" creationId="{645B52E5-26D3-522D-181B-A6B9B4B1FA54}"/>
          </ac:spMkLst>
        </pc:spChg>
        <pc:spChg chg="mod">
          <ac:chgData name="Ponomareva Anastasia" userId="S::anastasi.ponomare@hes-so.ch::6f8f1e16-cc32-4b6e-a739-18da6a7228dc" providerId="AD" clId="Web-{A435E861-4CB3-4A67-BEDB-7864F6A7C747}" dt="2023-04-05T11:09:12.630" v="165" actId="20577"/>
          <ac:spMkLst>
            <pc:docMk/>
            <pc:sldMk cId="4148191195" sldId="2734"/>
            <ac:spMk id="12" creationId="{6A3E5852-708F-1583-1AA2-C8EC11904EFA}"/>
          </ac:spMkLst>
        </pc:spChg>
        <pc:spChg chg="mod">
          <ac:chgData name="Ponomareva Anastasia" userId="S::anastasi.ponomare@hes-so.ch::6f8f1e16-cc32-4b6e-a739-18da6a7228dc" providerId="AD" clId="Web-{A435E861-4CB3-4A67-BEDB-7864F6A7C747}" dt="2023-04-05T11:08:37.644" v="159"/>
          <ac:spMkLst>
            <pc:docMk/>
            <pc:sldMk cId="4148191195" sldId="2734"/>
            <ac:spMk id="16" creationId="{1A294E69-53C6-5691-9B29-9A768A55141B}"/>
          </ac:spMkLst>
        </pc:spChg>
        <pc:spChg chg="mod">
          <ac:chgData name="Ponomareva Anastasia" userId="S::anastasi.ponomare@hes-so.ch::6f8f1e16-cc32-4b6e-a739-18da6a7228dc" providerId="AD" clId="Web-{A435E861-4CB3-4A67-BEDB-7864F6A7C747}" dt="2023-04-05T10:52:51.452" v="95" actId="1076"/>
          <ac:spMkLst>
            <pc:docMk/>
            <pc:sldMk cId="4148191195" sldId="2734"/>
            <ac:spMk id="17" creationId="{18A06720-C2AA-C766-56A0-709AE7A57F3E}"/>
          </ac:spMkLst>
        </pc:spChg>
        <pc:spChg chg="mod">
          <ac:chgData name="Ponomareva Anastasia" userId="S::anastasi.ponomare@hes-so.ch::6f8f1e16-cc32-4b6e-a739-18da6a7228dc" providerId="AD" clId="Web-{A435E861-4CB3-4A67-BEDB-7864F6A7C747}" dt="2023-04-05T10:52:39.546" v="89" actId="1076"/>
          <ac:spMkLst>
            <pc:docMk/>
            <pc:sldMk cId="4148191195" sldId="2734"/>
            <ac:spMk id="18" creationId="{6238600E-7B77-4B49-0C09-831979E82701}"/>
          </ac:spMkLst>
        </pc:spChg>
        <pc:spChg chg="del">
          <ac:chgData name="Ponomareva Anastasia" userId="S::anastasi.ponomare@hes-so.ch::6f8f1e16-cc32-4b6e-a739-18da6a7228dc" providerId="AD" clId="Web-{A435E861-4CB3-4A67-BEDB-7864F6A7C747}" dt="2023-04-05T10:50:41.043" v="53"/>
          <ac:spMkLst>
            <pc:docMk/>
            <pc:sldMk cId="4148191195" sldId="2734"/>
            <ac:spMk id="19" creationId="{0541968F-4BA3-F966-0211-5A0D2FA05299}"/>
          </ac:spMkLst>
        </pc:spChg>
        <pc:spChg chg="del">
          <ac:chgData name="Ponomareva Anastasia" userId="S::anastasi.ponomare@hes-so.ch::6f8f1e16-cc32-4b6e-a739-18da6a7228dc" providerId="AD" clId="Web-{A435E861-4CB3-4A67-BEDB-7864F6A7C747}" dt="2023-04-05T10:50:44.043" v="55"/>
          <ac:spMkLst>
            <pc:docMk/>
            <pc:sldMk cId="4148191195" sldId="2734"/>
            <ac:spMk id="20" creationId="{C6E48F94-46F6-C538-130B-E4152FB2B081}"/>
          </ac:spMkLst>
        </pc:spChg>
        <pc:spChg chg="add mod">
          <ac:chgData name="Ponomareva Anastasia" userId="S::anastasi.ponomare@hes-so.ch::6f8f1e16-cc32-4b6e-a739-18da6a7228dc" providerId="AD" clId="Web-{A435E861-4CB3-4A67-BEDB-7864F6A7C747}" dt="2023-04-05T11:08:29.597" v="154"/>
          <ac:spMkLst>
            <pc:docMk/>
            <pc:sldMk cId="4148191195" sldId="2734"/>
            <ac:spMk id="21" creationId="{49CDB776-2930-3677-C918-01B002CBC99F}"/>
          </ac:spMkLst>
        </pc:spChg>
        <pc:spChg chg="del mod">
          <ac:chgData name="Ponomareva Anastasia" userId="S::anastasi.ponomare@hes-so.ch::6f8f1e16-cc32-4b6e-a739-18da6a7228dc" providerId="AD" clId="Web-{A435E861-4CB3-4A67-BEDB-7864F6A7C747}" dt="2023-04-05T10:52:23.139" v="84"/>
          <ac:spMkLst>
            <pc:docMk/>
            <pc:sldMk cId="4148191195" sldId="2734"/>
            <ac:spMk id="22" creationId="{FC80205F-0F45-03CB-C361-A6C813C31A1B}"/>
          </ac:spMkLst>
        </pc:spChg>
        <pc:spChg chg="add mod">
          <ac:chgData name="Ponomareva Anastasia" userId="S::anastasi.ponomare@hes-so.ch::6f8f1e16-cc32-4b6e-a739-18da6a7228dc" providerId="AD" clId="Web-{A435E861-4CB3-4A67-BEDB-7864F6A7C747}" dt="2023-04-05T10:53:22.219" v="111" actId="20577"/>
          <ac:spMkLst>
            <pc:docMk/>
            <pc:sldMk cId="4148191195" sldId="2734"/>
            <ac:spMk id="23" creationId="{68FA9F65-DA56-8936-D223-48A14CBCF37D}"/>
          </ac:spMkLst>
        </pc:spChg>
        <pc:spChg chg="add mod">
          <ac:chgData name="Ponomareva Anastasia" userId="S::anastasi.ponomare@hes-so.ch::6f8f1e16-cc32-4b6e-a739-18da6a7228dc" providerId="AD" clId="Web-{A435E861-4CB3-4A67-BEDB-7864F6A7C747}" dt="2023-04-05T10:53:19.390" v="108" actId="20577"/>
          <ac:spMkLst>
            <pc:docMk/>
            <pc:sldMk cId="4148191195" sldId="2734"/>
            <ac:spMk id="24" creationId="{4C9853C7-70A8-087D-EB65-B0B55BF8BE22}"/>
          </ac:spMkLst>
        </pc:spChg>
        <pc:spChg chg="add del">
          <ac:chgData name="Ponomareva Anastasia" userId="S::anastasi.ponomare@hes-so.ch::6f8f1e16-cc32-4b6e-a739-18da6a7228dc" providerId="AD" clId="Web-{A435E861-4CB3-4A67-BEDB-7864F6A7C747}" dt="2023-04-05T12:03:54.106" v="1381"/>
          <ac:spMkLst>
            <pc:docMk/>
            <pc:sldMk cId="4148191195" sldId="2734"/>
            <ac:spMk id="27" creationId="{8055BBAF-38EB-A467-7B87-F7A3ABE9D8B7}"/>
          </ac:spMkLst>
        </pc:spChg>
        <pc:grpChg chg="add mod">
          <ac:chgData name="Ponomareva Anastasia" userId="S::anastasi.ponomare@hes-so.ch::6f8f1e16-cc32-4b6e-a739-18da6a7228dc" providerId="AD" clId="Web-{A435E861-4CB3-4A67-BEDB-7864F6A7C747}" dt="2023-04-05T10:53:40.844" v="114" actId="1076"/>
          <ac:grpSpMkLst>
            <pc:docMk/>
            <pc:sldMk cId="4148191195" sldId="2734"/>
            <ac:grpSpMk id="25" creationId="{B4FF3E2F-32D8-955B-D68D-08A6CFA8EF43}"/>
          </ac:grpSpMkLst>
        </pc:grpChg>
        <pc:cxnChg chg="mod">
          <ac:chgData name="Ponomareva Anastasia" userId="S::anastasi.ponomare@hes-so.ch::6f8f1e16-cc32-4b6e-a739-18da6a7228dc" providerId="AD" clId="Web-{A435E861-4CB3-4A67-BEDB-7864F6A7C747}" dt="2023-04-05T11:08:26.863" v="147"/>
          <ac:cxnSpMkLst>
            <pc:docMk/>
            <pc:sldMk cId="4148191195" sldId="2734"/>
            <ac:cxnSpMk id="10" creationId="{0B1B0A0F-F3B8-B38F-1EDF-2C048D9C1CD9}"/>
          </ac:cxnSpMkLst>
        </pc:cxnChg>
        <pc:cxnChg chg="mod">
          <ac:chgData name="Ponomareva Anastasia" userId="S::anastasi.ponomare@hes-so.ch::6f8f1e16-cc32-4b6e-a739-18da6a7228dc" providerId="AD" clId="Web-{A435E861-4CB3-4A67-BEDB-7864F6A7C747}" dt="2023-04-05T11:08:26.910" v="148"/>
          <ac:cxnSpMkLst>
            <pc:docMk/>
            <pc:sldMk cId="4148191195" sldId="2734"/>
            <ac:cxnSpMk id="11" creationId="{E2A5959F-E2B5-36BF-5A28-718986D7D129}"/>
          </ac:cxnSpMkLst>
        </pc:cxnChg>
        <pc:cxnChg chg="mod">
          <ac:chgData name="Ponomareva Anastasia" userId="S::anastasi.ponomare@hes-so.ch::6f8f1e16-cc32-4b6e-a739-18da6a7228dc" providerId="AD" clId="Web-{A435E861-4CB3-4A67-BEDB-7864F6A7C747}" dt="2023-04-05T11:08:26.941" v="149"/>
          <ac:cxnSpMkLst>
            <pc:docMk/>
            <pc:sldMk cId="4148191195" sldId="2734"/>
            <ac:cxnSpMk id="13" creationId="{E242F6E6-76F3-3707-1ADB-FFA16A4B133A}"/>
          </ac:cxnSpMkLst>
        </pc:cxnChg>
        <pc:cxnChg chg="del">
          <ac:chgData name="Ponomareva Anastasia" userId="S::anastasi.ponomare@hes-so.ch::6f8f1e16-cc32-4b6e-a739-18da6a7228dc" providerId="AD" clId="Web-{A435E861-4CB3-4A67-BEDB-7864F6A7C747}" dt="2023-04-05T10:51:34.107" v="72"/>
          <ac:cxnSpMkLst>
            <pc:docMk/>
            <pc:sldMk cId="4148191195" sldId="2734"/>
            <ac:cxnSpMk id="14" creationId="{68E04E1E-E4CE-B54E-BEA4-C385B7F6FDD1}"/>
          </ac:cxnSpMkLst>
        </pc:cxnChg>
        <pc:cxnChg chg="mod">
          <ac:chgData name="Ponomareva Anastasia" userId="S::anastasi.ponomare@hes-so.ch::6f8f1e16-cc32-4b6e-a739-18da6a7228dc" providerId="AD" clId="Web-{A435E861-4CB3-4A67-BEDB-7864F6A7C747}" dt="2023-04-05T11:08:37.598" v="158"/>
          <ac:cxnSpMkLst>
            <pc:docMk/>
            <pc:sldMk cId="4148191195" sldId="2734"/>
            <ac:cxnSpMk id="15" creationId="{6099108C-4AEC-CBA2-17E9-3FEDA117A14C}"/>
          </ac:cxnSpMkLst>
        </pc:cxnChg>
      </pc:sldChg>
      <pc:sldChg chg="delSp">
        <pc:chgData name="Ponomareva Anastasia" userId="S::anastasi.ponomare@hes-so.ch::6f8f1e16-cc32-4b6e-a739-18da6a7228dc" providerId="AD" clId="Web-{A435E861-4CB3-4A67-BEDB-7864F6A7C747}" dt="2023-04-05T12:01:59.354" v="1331"/>
        <pc:sldMkLst>
          <pc:docMk/>
          <pc:sldMk cId="4007237016" sldId="2736"/>
        </pc:sldMkLst>
        <pc:spChg chg="del">
          <ac:chgData name="Ponomareva Anastasia" userId="S::anastasi.ponomare@hes-so.ch::6f8f1e16-cc32-4b6e-a739-18da6a7228dc" providerId="AD" clId="Web-{A435E861-4CB3-4A67-BEDB-7864F6A7C747}" dt="2023-04-05T12:01:59.354" v="1331"/>
          <ac:spMkLst>
            <pc:docMk/>
            <pc:sldMk cId="4007237016" sldId="2736"/>
            <ac:spMk id="30" creationId="{8530B299-C17D-2110-91BD-3DB1B80385C5}"/>
          </ac:spMkLst>
        </pc:spChg>
      </pc:sldChg>
      <pc:sldChg chg="addSp delSp modSp">
        <pc:chgData name="Ponomareva Anastasia" userId="S::anastasi.ponomare@hes-so.ch::6f8f1e16-cc32-4b6e-a739-18da6a7228dc" providerId="AD" clId="Web-{A435E861-4CB3-4A67-BEDB-7864F6A7C747}" dt="2023-04-05T12:04:00.559" v="1387"/>
        <pc:sldMkLst>
          <pc:docMk/>
          <pc:sldMk cId="2316476693" sldId="2737"/>
        </pc:sldMkLst>
        <pc:spChg chg="mod">
          <ac:chgData name="Ponomareva Anastasia" userId="S::anastasi.ponomare@hes-so.ch::6f8f1e16-cc32-4b6e-a739-18da6a7228dc" providerId="AD" clId="Web-{A435E861-4CB3-4A67-BEDB-7864F6A7C747}" dt="2023-04-05T11:27:44.294" v="591" actId="1076"/>
          <ac:spMkLst>
            <pc:docMk/>
            <pc:sldMk cId="2316476693" sldId="2737"/>
            <ac:spMk id="2" creationId="{E21BFB2D-D49E-FE31-EE8D-D5B7683589DD}"/>
          </ac:spMkLst>
        </pc:spChg>
        <pc:spChg chg="del mod">
          <ac:chgData name="Ponomareva Anastasia" userId="S::anastasi.ponomare@hes-so.ch::6f8f1e16-cc32-4b6e-a739-18da6a7228dc" providerId="AD" clId="Web-{A435E861-4CB3-4A67-BEDB-7864F6A7C747}" dt="2023-04-05T12:04:00.559" v="1387"/>
          <ac:spMkLst>
            <pc:docMk/>
            <pc:sldMk cId="2316476693" sldId="2737"/>
            <ac:spMk id="8" creationId="{2B7B918F-E4AE-4C5E-BCFB-10501005FDDD}"/>
          </ac:spMkLst>
        </pc:spChg>
        <pc:picChg chg="add mod ord">
          <ac:chgData name="Ponomareva Anastasia" userId="S::anastasi.ponomare@hes-so.ch::6f8f1e16-cc32-4b6e-a739-18da6a7228dc" providerId="AD" clId="Web-{A435E861-4CB3-4A67-BEDB-7864F6A7C747}" dt="2023-04-05T11:28:49.061" v="597" actId="1076"/>
          <ac:picMkLst>
            <pc:docMk/>
            <pc:sldMk cId="2316476693" sldId="2737"/>
            <ac:picMk id="3" creationId="{8FB5053A-9181-A6D0-DFD3-4475C0F9ED24}"/>
          </ac:picMkLst>
        </pc:picChg>
        <pc:picChg chg="add mod">
          <ac:chgData name="Ponomareva Anastasia" userId="S::anastasi.ponomare@hes-so.ch::6f8f1e16-cc32-4b6e-a739-18da6a7228dc" providerId="AD" clId="Web-{A435E861-4CB3-4A67-BEDB-7864F6A7C747}" dt="2023-04-05T11:29:24.593" v="601" actId="1076"/>
          <ac:picMkLst>
            <pc:docMk/>
            <pc:sldMk cId="2316476693" sldId="2737"/>
            <ac:picMk id="5" creationId="{C33B4CC0-BDDC-ED26-91A9-916CDB6BC37D}"/>
          </ac:picMkLst>
        </pc:picChg>
      </pc:sldChg>
      <pc:sldChg chg="delSp">
        <pc:chgData name="Ponomareva Anastasia" userId="S::anastasi.ponomare@hes-so.ch::6f8f1e16-cc32-4b6e-a739-18da6a7228dc" providerId="AD" clId="Web-{A435E861-4CB3-4A67-BEDB-7864F6A7C747}" dt="2023-04-05T12:03:49.606" v="1379"/>
        <pc:sldMkLst>
          <pc:docMk/>
          <pc:sldMk cId="3624880740" sldId="2739"/>
        </pc:sldMkLst>
        <pc:spChg chg="del">
          <ac:chgData name="Ponomareva Anastasia" userId="S::anastasi.ponomare@hes-so.ch::6f8f1e16-cc32-4b6e-a739-18da6a7228dc" providerId="AD" clId="Web-{A435E861-4CB3-4A67-BEDB-7864F6A7C747}" dt="2023-04-05T12:03:49.606" v="1379"/>
          <ac:spMkLst>
            <pc:docMk/>
            <pc:sldMk cId="3624880740" sldId="2739"/>
            <ac:spMk id="7" creationId="{D5803A7C-B875-85A8-F420-41F116F9A877}"/>
          </ac:spMkLst>
        </pc:spChg>
      </pc:sldChg>
      <pc:sldChg chg="delSp">
        <pc:chgData name="Ponomareva Anastasia" userId="S::anastasi.ponomare@hes-so.ch::6f8f1e16-cc32-4b6e-a739-18da6a7228dc" providerId="AD" clId="Web-{A435E861-4CB3-4A67-BEDB-7864F6A7C747}" dt="2023-04-05T12:02:11.073" v="1341"/>
        <pc:sldMkLst>
          <pc:docMk/>
          <pc:sldMk cId="2245522072" sldId="2741"/>
        </pc:sldMkLst>
        <pc:spChg chg="del">
          <ac:chgData name="Ponomareva Anastasia" userId="S::anastasi.ponomare@hes-so.ch::6f8f1e16-cc32-4b6e-a739-18da6a7228dc" providerId="AD" clId="Web-{A435E861-4CB3-4A67-BEDB-7864F6A7C747}" dt="2023-04-05T12:02:11.073" v="1341"/>
          <ac:spMkLst>
            <pc:docMk/>
            <pc:sldMk cId="2245522072" sldId="2741"/>
            <ac:spMk id="5" creationId="{82E0C603-D66E-B3DD-0B0A-A740DA26F3C5}"/>
          </ac:spMkLst>
        </pc:spChg>
      </pc:sldChg>
      <pc:sldChg chg="delSp">
        <pc:chgData name="Ponomareva Anastasia" userId="S::anastasi.ponomare@hes-so.ch::6f8f1e16-cc32-4b6e-a739-18da6a7228dc" providerId="AD" clId="Web-{A435E861-4CB3-4A67-BEDB-7864F6A7C747}" dt="2023-04-05T12:02:31.370" v="1350"/>
        <pc:sldMkLst>
          <pc:docMk/>
          <pc:sldMk cId="1340082148" sldId="2743"/>
        </pc:sldMkLst>
        <pc:spChg chg="del">
          <ac:chgData name="Ponomareva Anastasia" userId="S::anastasi.ponomare@hes-so.ch::6f8f1e16-cc32-4b6e-a739-18da6a7228dc" providerId="AD" clId="Web-{A435E861-4CB3-4A67-BEDB-7864F6A7C747}" dt="2023-04-05T12:02:31.370" v="1350"/>
          <ac:spMkLst>
            <pc:docMk/>
            <pc:sldMk cId="1340082148" sldId="2743"/>
            <ac:spMk id="7" creationId="{0C76975A-B428-E0CB-0DC5-23D7726EAD34}"/>
          </ac:spMkLst>
        </pc:spChg>
      </pc:sldChg>
      <pc:sldChg chg="addSp delSp modSp modNotes">
        <pc:chgData name="Ponomareva Anastasia" userId="S::anastasi.ponomare@hes-so.ch::6f8f1e16-cc32-4b6e-a739-18da6a7228dc" providerId="AD" clId="Web-{A435E861-4CB3-4A67-BEDB-7864F6A7C747}" dt="2023-04-05T12:05:15.389" v="1413" actId="20577"/>
        <pc:sldMkLst>
          <pc:docMk/>
          <pc:sldMk cId="2632283761" sldId="2744"/>
        </pc:sldMkLst>
        <pc:spChg chg="del mod">
          <ac:chgData name="Ponomareva Anastasia" userId="S::anastasi.ponomare@hes-so.ch::6f8f1e16-cc32-4b6e-a739-18da6a7228dc" providerId="AD" clId="Web-{A435E861-4CB3-4A67-BEDB-7864F6A7C747}" dt="2023-04-05T12:04:31.482" v="1400"/>
          <ac:spMkLst>
            <pc:docMk/>
            <pc:sldMk cId="2632283761" sldId="2744"/>
            <ac:spMk id="2" creationId="{A6D151CE-9B2D-A714-407D-9660C018E6B2}"/>
          </ac:spMkLst>
        </pc:spChg>
        <pc:spChg chg="mod">
          <ac:chgData name="Ponomareva Anastasia" userId="S::anastasi.ponomare@hes-so.ch::6f8f1e16-cc32-4b6e-a739-18da6a7228dc" providerId="AD" clId="Web-{A435E861-4CB3-4A67-BEDB-7864F6A7C747}" dt="2023-04-05T12:05:15.389" v="1413" actId="20577"/>
          <ac:spMkLst>
            <pc:docMk/>
            <pc:sldMk cId="2632283761" sldId="2744"/>
            <ac:spMk id="4" creationId="{6CB68B36-D2DB-987D-D6FE-E37CF3595236}"/>
          </ac:spMkLst>
        </pc:spChg>
        <pc:spChg chg="add del">
          <ac:chgData name="Ponomareva Anastasia" userId="S::anastasi.ponomare@hes-so.ch::6f8f1e16-cc32-4b6e-a739-18da6a7228dc" providerId="AD" clId="Web-{A435E861-4CB3-4A67-BEDB-7864F6A7C747}" dt="2023-04-05T12:04:56.357" v="1406"/>
          <ac:spMkLst>
            <pc:docMk/>
            <pc:sldMk cId="2632283761" sldId="2744"/>
            <ac:spMk id="7" creationId="{D7FF80CC-6F76-657C-1659-69A304FB5924}"/>
          </ac:spMkLst>
        </pc:spChg>
        <pc:spChg chg="del">
          <ac:chgData name="Ponomareva Anastasia" userId="S::anastasi.ponomare@hes-so.ch::6f8f1e16-cc32-4b6e-a739-18da6a7228dc" providerId="AD" clId="Web-{A435E861-4CB3-4A67-BEDB-7864F6A7C747}" dt="2023-04-05T12:04:06.966" v="1392"/>
          <ac:spMkLst>
            <pc:docMk/>
            <pc:sldMk cId="2632283761" sldId="2744"/>
            <ac:spMk id="9" creationId="{F3E4D331-C0EC-A378-FFF6-095C62C11825}"/>
          </ac:spMkLst>
        </pc:spChg>
        <pc:spChg chg="add">
          <ac:chgData name="Ponomareva Anastasia" userId="S::anastasi.ponomare@hes-so.ch::6f8f1e16-cc32-4b6e-a739-18da6a7228dc" providerId="AD" clId="Web-{A435E861-4CB3-4A67-BEDB-7864F6A7C747}" dt="2023-04-05T12:04:57.764" v="1408"/>
          <ac:spMkLst>
            <pc:docMk/>
            <pc:sldMk cId="2632283761" sldId="2744"/>
            <ac:spMk id="12" creationId="{33C06EEF-DB9A-E228-2430-C743348C1FAC}"/>
          </ac:spMkLst>
        </pc:spChg>
        <pc:picChg chg="add">
          <ac:chgData name="Ponomareva Anastasia" userId="S::anastasi.ponomare@hes-so.ch::6f8f1e16-cc32-4b6e-a739-18da6a7228dc" providerId="AD" clId="Web-{A435E861-4CB3-4A67-BEDB-7864F6A7C747}" dt="2023-04-05T12:04:57.732" v="1407"/>
          <ac:picMkLst>
            <pc:docMk/>
            <pc:sldMk cId="2632283761" sldId="2744"/>
            <ac:picMk id="10" creationId="{68064316-61A9-52DD-D51D-CB3977E726A0}"/>
          </ac:picMkLst>
        </pc:picChg>
      </pc:sldChg>
      <pc:sldChg chg="delSp">
        <pc:chgData name="Ponomareva Anastasia" userId="S::anastasi.ponomare@hes-so.ch::6f8f1e16-cc32-4b6e-a739-18da6a7228dc" providerId="AD" clId="Web-{A435E861-4CB3-4A67-BEDB-7864F6A7C747}" dt="2023-04-05T12:02:05.448" v="1334"/>
        <pc:sldMkLst>
          <pc:docMk/>
          <pc:sldMk cId="2496261722" sldId="2795"/>
        </pc:sldMkLst>
        <pc:spChg chg="del">
          <ac:chgData name="Ponomareva Anastasia" userId="S::anastasi.ponomare@hes-so.ch::6f8f1e16-cc32-4b6e-a739-18da6a7228dc" providerId="AD" clId="Web-{A435E861-4CB3-4A67-BEDB-7864F6A7C747}" dt="2023-04-05T12:02:05.448" v="1334"/>
          <ac:spMkLst>
            <pc:docMk/>
            <pc:sldMk cId="2496261722" sldId="2795"/>
            <ac:spMk id="10" creationId="{D2FF3AD3-B962-3D7E-F22E-7571BEE3CC42}"/>
          </ac:spMkLst>
        </pc:spChg>
      </pc:sldChg>
      <pc:sldChg chg="delSp">
        <pc:chgData name="Ponomareva Anastasia" userId="S::anastasi.ponomare@hes-so.ch::6f8f1e16-cc32-4b6e-a739-18da6a7228dc" providerId="AD" clId="Web-{A435E861-4CB3-4A67-BEDB-7864F6A7C747}" dt="2023-04-05T12:02:05.573" v="1335"/>
        <pc:sldMkLst>
          <pc:docMk/>
          <pc:sldMk cId="1457965796" sldId="2798"/>
        </pc:sldMkLst>
        <pc:spChg chg="del">
          <ac:chgData name="Ponomareva Anastasia" userId="S::anastasi.ponomare@hes-so.ch::6f8f1e16-cc32-4b6e-a739-18da6a7228dc" providerId="AD" clId="Web-{A435E861-4CB3-4A67-BEDB-7864F6A7C747}" dt="2023-04-05T12:02:05.573" v="1335"/>
          <ac:spMkLst>
            <pc:docMk/>
            <pc:sldMk cId="1457965796" sldId="2798"/>
            <ac:spMk id="15" creationId="{7772ED58-C969-97FC-767D-6B02C948835C}"/>
          </ac:spMkLst>
        </pc:spChg>
      </pc:sldChg>
      <pc:sldChg chg="delSp">
        <pc:chgData name="Ponomareva Anastasia" userId="S::anastasi.ponomare@hes-so.ch::6f8f1e16-cc32-4b6e-a739-18da6a7228dc" providerId="AD" clId="Web-{A435E861-4CB3-4A67-BEDB-7864F6A7C747}" dt="2023-04-05T12:02:08.229" v="1338"/>
        <pc:sldMkLst>
          <pc:docMk/>
          <pc:sldMk cId="595933043" sldId="2799"/>
        </pc:sldMkLst>
        <pc:spChg chg="del">
          <ac:chgData name="Ponomareva Anastasia" userId="S::anastasi.ponomare@hes-so.ch::6f8f1e16-cc32-4b6e-a739-18da6a7228dc" providerId="AD" clId="Web-{A435E861-4CB3-4A67-BEDB-7864F6A7C747}" dt="2023-04-05T12:02:08.229" v="1338"/>
          <ac:spMkLst>
            <pc:docMk/>
            <pc:sldMk cId="595933043" sldId="2799"/>
            <ac:spMk id="9" creationId="{029C8F67-1267-F1AC-21F3-7663DF2044CC}"/>
          </ac:spMkLst>
        </pc:spChg>
      </pc:sldChg>
      <pc:sldChg chg="delSp">
        <pc:chgData name="Ponomareva Anastasia" userId="S::anastasi.ponomare@hes-so.ch::6f8f1e16-cc32-4b6e-a739-18da6a7228dc" providerId="AD" clId="Web-{A435E861-4CB3-4A67-BEDB-7864F6A7C747}" dt="2023-04-05T12:02:10.885" v="1340"/>
        <pc:sldMkLst>
          <pc:docMk/>
          <pc:sldMk cId="200441404" sldId="2808"/>
        </pc:sldMkLst>
        <pc:spChg chg="del">
          <ac:chgData name="Ponomareva Anastasia" userId="S::anastasi.ponomare@hes-so.ch::6f8f1e16-cc32-4b6e-a739-18da6a7228dc" providerId="AD" clId="Web-{A435E861-4CB3-4A67-BEDB-7864F6A7C747}" dt="2023-04-05T12:02:10.885" v="1340"/>
          <ac:spMkLst>
            <pc:docMk/>
            <pc:sldMk cId="200441404" sldId="2808"/>
            <ac:spMk id="15" creationId="{A2C2B864-69BB-618C-6987-09032A245104}"/>
          </ac:spMkLst>
        </pc:spChg>
      </pc:sldChg>
      <pc:sldChg chg="delSp">
        <pc:chgData name="Ponomareva Anastasia" userId="S::anastasi.ponomare@hes-so.ch::6f8f1e16-cc32-4b6e-a739-18da6a7228dc" providerId="AD" clId="Web-{A435E861-4CB3-4A67-BEDB-7864F6A7C747}" dt="2023-04-05T12:02:07.729" v="1337"/>
        <pc:sldMkLst>
          <pc:docMk/>
          <pc:sldMk cId="195251810" sldId="2813"/>
        </pc:sldMkLst>
        <pc:spChg chg="del">
          <ac:chgData name="Ponomareva Anastasia" userId="S::anastasi.ponomare@hes-so.ch::6f8f1e16-cc32-4b6e-a739-18da6a7228dc" providerId="AD" clId="Web-{A435E861-4CB3-4A67-BEDB-7864F6A7C747}" dt="2023-04-05T12:02:07.729" v="1337"/>
          <ac:spMkLst>
            <pc:docMk/>
            <pc:sldMk cId="195251810" sldId="2813"/>
            <ac:spMk id="10" creationId="{0D814AC0-214F-1980-892A-1714820EE59B}"/>
          </ac:spMkLst>
        </pc:spChg>
      </pc:sldChg>
      <pc:sldChg chg="delSp">
        <pc:chgData name="Ponomareva Anastasia" userId="S::anastasi.ponomare@hes-so.ch::6f8f1e16-cc32-4b6e-a739-18da6a7228dc" providerId="AD" clId="Web-{A435E861-4CB3-4A67-BEDB-7864F6A7C747}" dt="2023-04-05T12:02:06.963" v="1336"/>
        <pc:sldMkLst>
          <pc:docMk/>
          <pc:sldMk cId="2037373603" sldId="2814"/>
        </pc:sldMkLst>
        <pc:spChg chg="del">
          <ac:chgData name="Ponomareva Anastasia" userId="S::anastasi.ponomare@hes-so.ch::6f8f1e16-cc32-4b6e-a739-18da6a7228dc" providerId="AD" clId="Web-{A435E861-4CB3-4A67-BEDB-7864F6A7C747}" dt="2023-04-05T12:02:06.963" v="1336"/>
          <ac:spMkLst>
            <pc:docMk/>
            <pc:sldMk cId="2037373603" sldId="2814"/>
            <ac:spMk id="10" creationId="{6FBC421E-C964-F0BC-3C2E-FCF273278EEC}"/>
          </ac:spMkLst>
        </pc:spChg>
      </pc:sldChg>
      <pc:sldChg chg="delSp">
        <pc:chgData name="Ponomareva Anastasia" userId="S::anastasi.ponomare@hes-so.ch::6f8f1e16-cc32-4b6e-a739-18da6a7228dc" providerId="AD" clId="Web-{A435E861-4CB3-4A67-BEDB-7864F6A7C747}" dt="2023-04-05T12:02:09.213" v="1339"/>
        <pc:sldMkLst>
          <pc:docMk/>
          <pc:sldMk cId="442174192" sldId="2815"/>
        </pc:sldMkLst>
        <pc:spChg chg="del">
          <ac:chgData name="Ponomareva Anastasia" userId="S::anastasi.ponomare@hes-so.ch::6f8f1e16-cc32-4b6e-a739-18da6a7228dc" providerId="AD" clId="Web-{A435E861-4CB3-4A67-BEDB-7864F6A7C747}" dt="2023-04-05T12:02:09.213" v="1339"/>
          <ac:spMkLst>
            <pc:docMk/>
            <pc:sldMk cId="442174192" sldId="2815"/>
            <ac:spMk id="10" creationId="{5CE7828E-CBD8-8460-4FEB-BD80357787B0}"/>
          </ac:spMkLst>
        </pc:spChg>
      </pc:sldChg>
      <pc:sldChg chg="addSp delSp modSp modNotes">
        <pc:chgData name="Ponomareva Anastasia" userId="S::anastasi.ponomare@hes-so.ch::6f8f1e16-cc32-4b6e-a739-18da6a7228dc" providerId="AD" clId="Web-{A435E861-4CB3-4A67-BEDB-7864F6A7C747}" dt="2023-04-05T12:03:58.106" v="1384"/>
        <pc:sldMkLst>
          <pc:docMk/>
          <pc:sldMk cId="2377516750" sldId="2817"/>
        </pc:sldMkLst>
        <pc:spChg chg="add mod ord">
          <ac:chgData name="Ponomareva Anastasia" userId="S::anastasi.ponomare@hes-so.ch::6f8f1e16-cc32-4b6e-a739-18da6a7228dc" providerId="AD" clId="Web-{A435E861-4CB3-4A67-BEDB-7864F6A7C747}" dt="2023-04-05T11:14:16.902" v="358"/>
          <ac:spMkLst>
            <pc:docMk/>
            <pc:sldMk cId="2377516750" sldId="2817"/>
            <ac:spMk id="6" creationId="{66B23ED8-7DDE-CB97-35B0-FF3C7A2C7A97}"/>
          </ac:spMkLst>
        </pc:spChg>
        <pc:spChg chg="mod ord">
          <ac:chgData name="Ponomareva Anastasia" userId="S::anastasi.ponomare@hes-so.ch::6f8f1e16-cc32-4b6e-a739-18da6a7228dc" providerId="AD" clId="Web-{A435E861-4CB3-4A67-BEDB-7864F6A7C747}" dt="2023-04-05T11:14:31.902" v="361" actId="1076"/>
          <ac:spMkLst>
            <pc:docMk/>
            <pc:sldMk cId="2377516750" sldId="2817"/>
            <ac:spMk id="7" creationId="{97C62DEC-4CEF-C4B3-ACA3-8E5EAE6DFF43}"/>
          </ac:spMkLst>
        </pc:spChg>
        <pc:spChg chg="del mod">
          <ac:chgData name="Ponomareva Anastasia" userId="S::anastasi.ponomare@hes-so.ch::6f8f1e16-cc32-4b6e-a739-18da6a7228dc" providerId="AD" clId="Web-{A435E861-4CB3-4A67-BEDB-7864F6A7C747}" dt="2023-04-05T12:03:58.106" v="1384"/>
          <ac:spMkLst>
            <pc:docMk/>
            <pc:sldMk cId="2377516750" sldId="2817"/>
            <ac:spMk id="8" creationId="{BEBF4E4F-31D0-721A-C75C-D5280F96496A}"/>
          </ac:spMkLst>
        </pc:spChg>
        <pc:grpChg chg="add mod">
          <ac:chgData name="Ponomareva Anastasia" userId="S::anastasi.ponomare@hes-so.ch::6f8f1e16-cc32-4b6e-a739-18da6a7228dc" providerId="AD" clId="Web-{A435E861-4CB3-4A67-BEDB-7864F6A7C747}" dt="2023-04-05T11:12:59.650" v="283" actId="1076"/>
          <ac:grpSpMkLst>
            <pc:docMk/>
            <pc:sldMk cId="2377516750" sldId="2817"/>
            <ac:grpSpMk id="10" creationId="{AA78F9ED-2D6C-354A-006D-B651E63E6DF0}"/>
          </ac:grpSpMkLst>
        </pc:grpChg>
        <pc:picChg chg="add mod ord">
          <ac:chgData name="Ponomareva Anastasia" userId="S::anastasi.ponomare@hes-so.ch::6f8f1e16-cc32-4b6e-a739-18da6a7228dc" providerId="AD" clId="Web-{A435E861-4CB3-4A67-BEDB-7864F6A7C747}" dt="2023-04-05T11:14:10.073" v="357"/>
          <ac:picMkLst>
            <pc:docMk/>
            <pc:sldMk cId="2377516750" sldId="2817"/>
            <ac:picMk id="3" creationId="{9FF9CA83-E7A6-9E49-1E30-DFF902666535}"/>
          </ac:picMkLst>
        </pc:picChg>
        <pc:picChg chg="del mod">
          <ac:chgData name="Ponomareva Anastasia" userId="S::anastasi.ponomare@hes-so.ch::6f8f1e16-cc32-4b6e-a739-18da6a7228dc" providerId="AD" clId="Web-{A435E861-4CB3-4A67-BEDB-7864F6A7C747}" dt="2023-04-05T11:12:03.071" v="271"/>
          <ac:picMkLst>
            <pc:docMk/>
            <pc:sldMk cId="2377516750" sldId="2817"/>
            <ac:picMk id="9" creationId="{B0950C9C-E4E7-FA10-3917-B502C3927478}"/>
          </ac:picMkLst>
        </pc:picChg>
      </pc:sldChg>
      <pc:sldChg chg="delSp modSp modNotes">
        <pc:chgData name="Ponomareva Anastasia" userId="S::anastasi.ponomare@hes-so.ch::6f8f1e16-cc32-4b6e-a739-18da6a7228dc" providerId="AD" clId="Web-{A435E861-4CB3-4A67-BEDB-7864F6A7C747}" dt="2023-04-05T12:02:22.667" v="1346"/>
        <pc:sldMkLst>
          <pc:docMk/>
          <pc:sldMk cId="2087267621" sldId="2824"/>
        </pc:sldMkLst>
        <pc:spChg chg="mod">
          <ac:chgData name="Ponomareva Anastasia" userId="S::anastasi.ponomare@hes-so.ch::6f8f1e16-cc32-4b6e-a739-18da6a7228dc" providerId="AD" clId="Web-{A435E861-4CB3-4A67-BEDB-7864F6A7C747}" dt="2023-04-05T11:36:11.242" v="992" actId="20577"/>
          <ac:spMkLst>
            <pc:docMk/>
            <pc:sldMk cId="2087267621" sldId="2824"/>
            <ac:spMk id="2" creationId="{F4A1644B-90F7-C745-903B-D808C071CFEB}"/>
          </ac:spMkLst>
        </pc:spChg>
        <pc:spChg chg="del">
          <ac:chgData name="Ponomareva Anastasia" userId="S::anastasi.ponomare@hes-so.ch::6f8f1e16-cc32-4b6e-a739-18da6a7228dc" providerId="AD" clId="Web-{A435E861-4CB3-4A67-BEDB-7864F6A7C747}" dt="2023-04-05T12:02:22.667" v="1346"/>
          <ac:spMkLst>
            <pc:docMk/>
            <pc:sldMk cId="2087267621" sldId="2824"/>
            <ac:spMk id="6" creationId="{3A8E833F-AC47-A50E-98ED-A73F5093DA06}"/>
          </ac:spMkLst>
        </pc:spChg>
      </pc:sldChg>
      <pc:sldChg chg="addSp delSp modSp modNotes">
        <pc:chgData name="Ponomareva Anastasia" userId="S::anastasi.ponomare@hes-so.ch::6f8f1e16-cc32-4b6e-a739-18da6a7228dc" providerId="AD" clId="Web-{A435E861-4CB3-4A67-BEDB-7864F6A7C747}" dt="2023-04-05T12:03:59.794" v="1385"/>
        <pc:sldMkLst>
          <pc:docMk/>
          <pc:sldMk cId="3489342053" sldId="2825"/>
        </pc:sldMkLst>
        <pc:spChg chg="add mod">
          <ac:chgData name="Ponomareva Anastasia" userId="S::anastasi.ponomare@hes-so.ch::6f8f1e16-cc32-4b6e-a739-18da6a7228dc" providerId="AD" clId="Web-{A435E861-4CB3-4A67-BEDB-7864F6A7C747}" dt="2023-04-05T11:15:36.341" v="371" actId="1076"/>
          <ac:spMkLst>
            <pc:docMk/>
            <pc:sldMk cId="3489342053" sldId="2825"/>
            <ac:spMk id="9" creationId="{387AC1E6-D305-5992-5D8C-BF9D2FE5535B}"/>
          </ac:spMkLst>
        </pc:spChg>
        <pc:spChg chg="del mod">
          <ac:chgData name="Ponomareva Anastasia" userId="S::anastasi.ponomare@hes-so.ch::6f8f1e16-cc32-4b6e-a739-18da6a7228dc" providerId="AD" clId="Web-{A435E861-4CB3-4A67-BEDB-7864F6A7C747}" dt="2023-04-05T12:03:59.794" v="1385"/>
          <ac:spMkLst>
            <pc:docMk/>
            <pc:sldMk cId="3489342053" sldId="2825"/>
            <ac:spMk id="10" creationId="{41C6BC5A-596B-3AE5-70FC-CC9441859AF3}"/>
          </ac:spMkLst>
        </pc:spChg>
        <pc:spChg chg="mod">
          <ac:chgData name="Ponomareva Anastasia" userId="S::anastasi.ponomare@hes-so.ch::6f8f1e16-cc32-4b6e-a739-18da6a7228dc" providerId="AD" clId="Web-{A435E861-4CB3-4A67-BEDB-7864F6A7C747}" dt="2023-04-05T11:16:10.357" v="381" actId="20577"/>
          <ac:spMkLst>
            <pc:docMk/>
            <pc:sldMk cId="3489342053" sldId="2825"/>
            <ac:spMk id="12" creationId="{53C4F2E7-CD02-A3AF-3250-8895917CA987}"/>
          </ac:spMkLst>
        </pc:spChg>
        <pc:spChg chg="mod">
          <ac:chgData name="Ponomareva Anastasia" userId="S::anastasi.ponomare@hes-so.ch::6f8f1e16-cc32-4b6e-a739-18da6a7228dc" providerId="AD" clId="Web-{A435E861-4CB3-4A67-BEDB-7864F6A7C747}" dt="2023-04-05T11:16:08.357" v="380" actId="20577"/>
          <ac:spMkLst>
            <pc:docMk/>
            <pc:sldMk cId="3489342053" sldId="2825"/>
            <ac:spMk id="16" creationId="{B10DB706-1389-CA59-840F-5265E7768A4F}"/>
          </ac:spMkLst>
        </pc:spChg>
        <pc:spChg chg="mod">
          <ac:chgData name="Ponomareva Anastasia" userId="S::anastasi.ponomare@hes-so.ch::6f8f1e16-cc32-4b6e-a739-18da6a7228dc" providerId="AD" clId="Web-{A435E861-4CB3-4A67-BEDB-7864F6A7C747}" dt="2023-04-05T11:16:06.826" v="379" actId="20577"/>
          <ac:spMkLst>
            <pc:docMk/>
            <pc:sldMk cId="3489342053" sldId="2825"/>
            <ac:spMk id="20" creationId="{7ED90938-7982-DB11-8E6F-EA2F48EBA3FE}"/>
          </ac:spMkLst>
        </pc:spChg>
        <pc:spChg chg="mod">
          <ac:chgData name="Ponomareva Anastasia" userId="S::anastasi.ponomare@hes-so.ch::6f8f1e16-cc32-4b6e-a739-18da6a7228dc" providerId="AD" clId="Web-{A435E861-4CB3-4A67-BEDB-7864F6A7C747}" dt="2023-04-05T11:16:04.185" v="377" actId="20577"/>
          <ac:spMkLst>
            <pc:docMk/>
            <pc:sldMk cId="3489342053" sldId="2825"/>
            <ac:spMk id="28" creationId="{049DD055-ED7A-E7EB-6559-205BA1059577}"/>
          </ac:spMkLst>
        </pc:spChg>
        <pc:spChg chg="mod">
          <ac:chgData name="Ponomareva Anastasia" userId="S::anastasi.ponomare@hes-so.ch::6f8f1e16-cc32-4b6e-a739-18da6a7228dc" providerId="AD" clId="Web-{A435E861-4CB3-4A67-BEDB-7864F6A7C747}" dt="2023-04-05T11:16:53.014" v="392" actId="1076"/>
          <ac:spMkLst>
            <pc:docMk/>
            <pc:sldMk cId="3489342053" sldId="2825"/>
            <ac:spMk id="32" creationId="{B64A2576-2C60-E78B-4E0D-C9A8CA322FBC}"/>
          </ac:spMkLst>
        </pc:spChg>
        <pc:spChg chg="mod">
          <ac:chgData name="Ponomareva Anastasia" userId="S::anastasi.ponomare@hes-so.ch::6f8f1e16-cc32-4b6e-a739-18da6a7228dc" providerId="AD" clId="Web-{A435E861-4CB3-4A67-BEDB-7864F6A7C747}" dt="2023-04-05T11:17:09.296" v="396" actId="688"/>
          <ac:spMkLst>
            <pc:docMk/>
            <pc:sldMk cId="3489342053" sldId="2825"/>
            <ac:spMk id="38" creationId="{5F2F01B0-0576-8A3C-12D3-DEDEC151112A}"/>
          </ac:spMkLst>
        </pc:spChg>
        <pc:grpChg chg="del mod">
          <ac:chgData name="Ponomareva Anastasia" userId="S::anastasi.ponomare@hes-so.ch::6f8f1e16-cc32-4b6e-a739-18da6a7228dc" providerId="AD" clId="Web-{A435E861-4CB3-4A67-BEDB-7864F6A7C747}" dt="2023-04-05T11:16:45.452" v="391"/>
          <ac:grpSpMkLst>
            <pc:docMk/>
            <pc:sldMk cId="3489342053" sldId="2825"/>
            <ac:grpSpMk id="5" creationId="{B173918D-447C-4669-C88F-D87E12E08A3C}"/>
          </ac:grpSpMkLst>
        </pc:grpChg>
        <pc:grpChg chg="add mod">
          <ac:chgData name="Ponomareva Anastasia" userId="S::anastasi.ponomare@hes-so.ch::6f8f1e16-cc32-4b6e-a739-18da6a7228dc" providerId="AD" clId="Web-{A435E861-4CB3-4A67-BEDB-7864F6A7C747}" dt="2023-04-05T11:15:49.591" v="374" actId="1076"/>
          <ac:grpSpMkLst>
            <pc:docMk/>
            <pc:sldMk cId="3489342053" sldId="2825"/>
            <ac:grpSpMk id="11" creationId="{C3FAB9CE-8528-5B68-4301-E7BFA6F6C5B9}"/>
          </ac:grpSpMkLst>
        </pc:grpChg>
        <pc:grpChg chg="add mod">
          <ac:chgData name="Ponomareva Anastasia" userId="S::anastasi.ponomare@hes-so.ch::6f8f1e16-cc32-4b6e-a739-18da6a7228dc" providerId="AD" clId="Web-{A435E861-4CB3-4A67-BEDB-7864F6A7C747}" dt="2023-04-05T11:17:31.250" v="400" actId="1076"/>
          <ac:grpSpMkLst>
            <pc:docMk/>
            <pc:sldMk cId="3489342053" sldId="2825"/>
            <ac:grpSpMk id="13" creationId="{819D5128-A27A-78CE-9350-75A24F4F8663}"/>
          </ac:grpSpMkLst>
        </pc:grpChg>
        <pc:grpChg chg="mod topLvl">
          <ac:chgData name="Ponomareva Anastasia" userId="S::anastasi.ponomare@hes-so.ch::6f8f1e16-cc32-4b6e-a739-18da6a7228dc" providerId="AD" clId="Web-{A435E861-4CB3-4A67-BEDB-7864F6A7C747}" dt="2023-04-05T11:17:16.796" v="397" actId="1076"/>
          <ac:grpSpMkLst>
            <pc:docMk/>
            <pc:sldMk cId="3489342053" sldId="2825"/>
            <ac:grpSpMk id="43" creationId="{C8AFEE52-A770-4472-AEBD-DDECF2198772}"/>
          </ac:grpSpMkLst>
        </pc:grpChg>
        <pc:grpChg chg="topLvl">
          <ac:chgData name="Ponomareva Anastasia" userId="S::anastasi.ponomare@hes-so.ch::6f8f1e16-cc32-4b6e-a739-18da6a7228dc" providerId="AD" clId="Web-{A435E861-4CB3-4A67-BEDB-7864F6A7C747}" dt="2023-04-05T11:16:45.452" v="391"/>
          <ac:grpSpMkLst>
            <pc:docMk/>
            <pc:sldMk cId="3489342053" sldId="2825"/>
            <ac:grpSpMk id="49" creationId="{26E6F618-84EC-2F41-B687-615A293E540C}"/>
          </ac:grpSpMkLst>
        </pc:grpChg>
        <pc:picChg chg="add mod">
          <ac:chgData name="Ponomareva Anastasia" userId="S::anastasi.ponomare@hes-so.ch::6f8f1e16-cc32-4b6e-a739-18da6a7228dc" providerId="AD" clId="Web-{A435E861-4CB3-4A67-BEDB-7864F6A7C747}" dt="2023-04-05T11:15:16.653" v="369"/>
          <ac:picMkLst>
            <pc:docMk/>
            <pc:sldMk cId="3489342053" sldId="2825"/>
            <ac:picMk id="3" creationId="{403985FB-0D2B-A4E2-C12B-550178641470}"/>
          </ac:picMkLst>
        </pc:picChg>
        <pc:picChg chg="add del">
          <ac:chgData name="Ponomareva Anastasia" userId="S::anastasi.ponomare@hes-so.ch::6f8f1e16-cc32-4b6e-a739-18da6a7228dc" providerId="AD" clId="Web-{A435E861-4CB3-4A67-BEDB-7864F6A7C747}" dt="2023-04-05T11:14:47.762" v="366"/>
          <ac:picMkLst>
            <pc:docMk/>
            <pc:sldMk cId="3489342053" sldId="2825"/>
            <ac:picMk id="6" creationId="{6675A62C-3EEC-A184-B875-9C866E3E8FA8}"/>
          </ac:picMkLst>
        </pc:picChg>
        <pc:cxnChg chg="mod">
          <ac:chgData name="Ponomareva Anastasia" userId="S::anastasi.ponomare@hes-so.ch::6f8f1e16-cc32-4b6e-a739-18da6a7228dc" providerId="AD" clId="Web-{A435E861-4CB3-4A67-BEDB-7864F6A7C747}" dt="2023-04-05T11:16:59.952" v="394" actId="1076"/>
          <ac:cxnSpMkLst>
            <pc:docMk/>
            <pc:sldMk cId="3489342053" sldId="2825"/>
            <ac:cxnSpMk id="34" creationId="{226E43E8-CAC9-3926-6285-29C11AC655D3}"/>
          </ac:cxnSpMkLst>
        </pc:cxnChg>
      </pc:sldChg>
      <pc:sldChg chg="addSp delSp modSp modNotes">
        <pc:chgData name="Ponomareva Anastasia" userId="S::anastasi.ponomare@hes-so.ch::6f8f1e16-cc32-4b6e-a739-18da6a7228dc" providerId="AD" clId="Web-{A435E861-4CB3-4A67-BEDB-7864F6A7C747}" dt="2023-04-05T12:06:51.516" v="1529"/>
        <pc:sldMkLst>
          <pc:docMk/>
          <pc:sldMk cId="1682297504" sldId="2826"/>
        </pc:sldMkLst>
        <pc:spChg chg="add mod">
          <ac:chgData name="Ponomareva Anastasia" userId="S::anastasi.ponomare@hes-so.ch::6f8f1e16-cc32-4b6e-a739-18da6a7228dc" providerId="AD" clId="Web-{A435E861-4CB3-4A67-BEDB-7864F6A7C747}" dt="2023-04-05T11:59:42.538" v="1296" actId="1076"/>
          <ac:spMkLst>
            <pc:docMk/>
            <pc:sldMk cId="1682297504" sldId="2826"/>
            <ac:spMk id="2" creationId="{6F4D22A4-BF16-2E3D-5463-F83330B0EFE0}"/>
          </ac:spMkLst>
        </pc:spChg>
        <pc:spChg chg="add mod">
          <ac:chgData name="Ponomareva Anastasia" userId="S::anastasi.ponomare@hes-so.ch::6f8f1e16-cc32-4b6e-a739-18da6a7228dc" providerId="AD" clId="Web-{A435E861-4CB3-4A67-BEDB-7864F6A7C747}" dt="2023-04-05T12:00:34.914" v="1326" actId="1076"/>
          <ac:spMkLst>
            <pc:docMk/>
            <pc:sldMk cId="1682297504" sldId="2826"/>
            <ac:spMk id="5" creationId="{B08CA4DE-6BC3-F0A2-47D8-EE2091DB1CFE}"/>
          </ac:spMkLst>
        </pc:spChg>
        <pc:spChg chg="del mod">
          <ac:chgData name="Ponomareva Anastasia" userId="S::anastasi.ponomare@hes-so.ch::6f8f1e16-cc32-4b6e-a739-18da6a7228dc" providerId="AD" clId="Web-{A435E861-4CB3-4A67-BEDB-7864F6A7C747}" dt="2023-04-05T12:04:02.747" v="1388"/>
          <ac:spMkLst>
            <pc:docMk/>
            <pc:sldMk cId="1682297504" sldId="2826"/>
            <ac:spMk id="7" creationId="{39968A1D-DEB8-F740-E806-E5CC38C3F3DC}"/>
          </ac:spMkLst>
        </pc:spChg>
      </pc:sldChg>
      <pc:sldChg chg="delSp modSp modNotes">
        <pc:chgData name="Ponomareva Anastasia" userId="S::anastasi.ponomare@hes-so.ch::6f8f1e16-cc32-4b6e-a739-18da6a7228dc" providerId="AD" clId="Web-{A435E861-4CB3-4A67-BEDB-7864F6A7C747}" dt="2023-04-05T12:03:56.872" v="1383"/>
        <pc:sldMkLst>
          <pc:docMk/>
          <pc:sldMk cId="1239219821" sldId="2830"/>
        </pc:sldMkLst>
        <pc:spChg chg="mod">
          <ac:chgData name="Ponomareva Anastasia" userId="S::anastasi.ponomare@hes-so.ch::6f8f1e16-cc32-4b6e-a739-18da6a7228dc" providerId="AD" clId="Web-{A435E861-4CB3-4A67-BEDB-7864F6A7C747}" dt="2023-04-05T11:10:30.178" v="231" actId="20577"/>
          <ac:spMkLst>
            <pc:docMk/>
            <pc:sldMk cId="1239219821" sldId="2830"/>
            <ac:spMk id="6" creationId="{5B91BCC9-3862-FD47-0946-3F661ECF506A}"/>
          </ac:spMkLst>
        </pc:spChg>
        <pc:spChg chg="del mod">
          <ac:chgData name="Ponomareva Anastasia" userId="S::anastasi.ponomare@hes-so.ch::6f8f1e16-cc32-4b6e-a739-18da6a7228dc" providerId="AD" clId="Web-{A435E861-4CB3-4A67-BEDB-7864F6A7C747}" dt="2023-04-05T12:03:56.872" v="1383"/>
          <ac:spMkLst>
            <pc:docMk/>
            <pc:sldMk cId="1239219821" sldId="2830"/>
            <ac:spMk id="9" creationId="{15C9425C-0EEA-09C8-7F08-21FCEB33F0E2}"/>
          </ac:spMkLst>
        </pc:spChg>
      </pc:sldChg>
      <pc:sldChg chg="delSp">
        <pc:chgData name="Ponomareva Anastasia" userId="S::anastasi.ponomare@hes-so.ch::6f8f1e16-cc32-4b6e-a739-18da6a7228dc" providerId="AD" clId="Web-{A435E861-4CB3-4A67-BEDB-7864F6A7C747}" dt="2023-04-05T12:02:27.042" v="1348"/>
        <pc:sldMkLst>
          <pc:docMk/>
          <pc:sldMk cId="1513287419" sldId="2832"/>
        </pc:sldMkLst>
        <pc:spChg chg="del">
          <ac:chgData name="Ponomareva Anastasia" userId="S::anastasi.ponomare@hes-so.ch::6f8f1e16-cc32-4b6e-a739-18da6a7228dc" providerId="AD" clId="Web-{A435E861-4CB3-4A67-BEDB-7864F6A7C747}" dt="2023-04-05T12:02:27.042" v="1348"/>
          <ac:spMkLst>
            <pc:docMk/>
            <pc:sldMk cId="1513287419" sldId="2832"/>
            <ac:spMk id="9" creationId="{6AF895E1-DA16-9F62-BF38-6C6A65E685E6}"/>
          </ac:spMkLst>
        </pc:spChg>
      </pc:sldChg>
      <pc:sldChg chg="delSp">
        <pc:chgData name="Ponomareva Anastasia" userId="S::anastasi.ponomare@hes-so.ch::6f8f1e16-cc32-4b6e-a739-18da6a7228dc" providerId="AD" clId="Web-{A435E861-4CB3-4A67-BEDB-7864F6A7C747}" dt="2023-04-05T12:03:50.653" v="1380"/>
        <pc:sldMkLst>
          <pc:docMk/>
          <pc:sldMk cId="536034275" sldId="2834"/>
        </pc:sldMkLst>
        <pc:spChg chg="del">
          <ac:chgData name="Ponomareva Anastasia" userId="S::anastasi.ponomare@hes-so.ch::6f8f1e16-cc32-4b6e-a739-18da6a7228dc" providerId="AD" clId="Web-{A435E861-4CB3-4A67-BEDB-7864F6A7C747}" dt="2023-04-05T12:03:50.653" v="1380"/>
          <ac:spMkLst>
            <pc:docMk/>
            <pc:sldMk cId="536034275" sldId="2834"/>
            <ac:spMk id="8" creationId="{FC7C9EF3-EB06-6CAD-1630-2A20BC67C261}"/>
          </ac:spMkLst>
        </pc:spChg>
      </pc:sldChg>
      <pc:sldChg chg="addSp delSp modSp">
        <pc:chgData name="Ponomareva Anastasia" userId="S::anastasi.ponomare@hes-so.ch::6f8f1e16-cc32-4b6e-a739-18da6a7228dc" providerId="AD" clId="Web-{A435E861-4CB3-4A67-BEDB-7864F6A7C747}" dt="2023-04-05T12:02:20.495" v="1345"/>
        <pc:sldMkLst>
          <pc:docMk/>
          <pc:sldMk cId="1239265005" sldId="2836"/>
        </pc:sldMkLst>
        <pc:spChg chg="del">
          <ac:chgData name="Ponomareva Anastasia" userId="S::anastasi.ponomare@hes-so.ch::6f8f1e16-cc32-4b6e-a739-18da6a7228dc" providerId="AD" clId="Web-{A435E861-4CB3-4A67-BEDB-7864F6A7C747}" dt="2023-04-05T12:02:12.916" v="1343"/>
          <ac:spMkLst>
            <pc:docMk/>
            <pc:sldMk cId="1239265005" sldId="2836"/>
            <ac:spMk id="7" creationId="{02523FFF-8024-F3D6-38E2-462FF88A9DAD}"/>
          </ac:spMkLst>
        </pc:spChg>
        <pc:spChg chg="add mod">
          <ac:chgData name="Ponomareva Anastasia" userId="S::anastasi.ponomare@hes-so.ch::6f8f1e16-cc32-4b6e-a739-18da6a7228dc" providerId="AD" clId="Web-{A435E861-4CB3-4A67-BEDB-7864F6A7C747}" dt="2023-04-05T12:02:20.495" v="1345"/>
          <ac:spMkLst>
            <pc:docMk/>
            <pc:sldMk cId="1239265005" sldId="2836"/>
            <ac:spMk id="8" creationId="{C9A7EDA3-9C98-8871-D1E8-0E070278B216}"/>
          </ac:spMkLst>
        </pc:spChg>
      </pc:sldChg>
      <pc:sldChg chg="addSp delSp modSp">
        <pc:chgData name="Ponomareva Anastasia" userId="S::anastasi.ponomare@hes-so.ch::6f8f1e16-cc32-4b6e-a739-18da6a7228dc" providerId="AD" clId="Web-{A435E861-4CB3-4A67-BEDB-7864F6A7C747}" dt="2023-04-05T12:02:19.042" v="1344"/>
        <pc:sldMkLst>
          <pc:docMk/>
          <pc:sldMk cId="982763711" sldId="2837"/>
        </pc:sldMkLst>
        <pc:spChg chg="del">
          <ac:chgData name="Ponomareva Anastasia" userId="S::anastasi.ponomare@hes-so.ch::6f8f1e16-cc32-4b6e-a739-18da6a7228dc" providerId="AD" clId="Web-{A435E861-4CB3-4A67-BEDB-7864F6A7C747}" dt="2023-04-05T12:02:11.760" v="1342"/>
          <ac:spMkLst>
            <pc:docMk/>
            <pc:sldMk cId="982763711" sldId="2837"/>
            <ac:spMk id="6" creationId="{525E0462-3A8A-9FC4-2B49-B4AAE7647EBA}"/>
          </ac:spMkLst>
        </pc:spChg>
        <pc:spChg chg="add mod">
          <ac:chgData name="Ponomareva Anastasia" userId="S::anastasi.ponomare@hes-so.ch::6f8f1e16-cc32-4b6e-a739-18da6a7228dc" providerId="AD" clId="Web-{A435E861-4CB3-4A67-BEDB-7864F6A7C747}" dt="2023-04-05T12:02:19.042" v="1344"/>
          <ac:spMkLst>
            <pc:docMk/>
            <pc:sldMk cId="982763711" sldId="2837"/>
            <ac:spMk id="7" creationId="{A7965883-398E-5B35-3D81-AA6F31C6077E}"/>
          </ac:spMkLst>
        </pc:spChg>
      </pc:sldChg>
      <pc:sldChg chg="del">
        <pc:chgData name="Ponomareva Anastasia" userId="S::anastasi.ponomare@hes-so.ch::6f8f1e16-cc32-4b6e-a739-18da6a7228dc" providerId="AD" clId="Web-{A435E861-4CB3-4A67-BEDB-7864F6A7C747}" dt="2023-04-05T11:06:55.095" v="119"/>
        <pc:sldMkLst>
          <pc:docMk/>
          <pc:sldMk cId="4191074942" sldId="2840"/>
        </pc:sldMkLst>
      </pc:sldChg>
      <pc:sldChg chg="addSp delSp modSp del modNotes">
        <pc:chgData name="Ponomareva Anastasia" userId="S::anastasi.ponomare@hes-so.ch::6f8f1e16-cc32-4b6e-a739-18da6a7228dc" providerId="AD" clId="Web-{A435E861-4CB3-4A67-BEDB-7864F6A7C747}" dt="2023-04-05T12:05:49.046" v="1423"/>
        <pc:sldMkLst>
          <pc:docMk/>
          <pc:sldMk cId="4237009984" sldId="2841"/>
        </pc:sldMkLst>
        <pc:spChg chg="del">
          <ac:chgData name="Ponomareva Anastasia" userId="S::anastasi.ponomare@hes-so.ch::6f8f1e16-cc32-4b6e-a739-18da6a7228dc" providerId="AD" clId="Web-{A435E861-4CB3-4A67-BEDB-7864F6A7C747}" dt="2023-04-05T11:45:45.536" v="1043"/>
          <ac:spMkLst>
            <pc:docMk/>
            <pc:sldMk cId="4237009984" sldId="2841"/>
            <ac:spMk id="2" creationId="{741EE2F6-70E5-0444-B5A7-7397179B992D}"/>
          </ac:spMkLst>
        </pc:spChg>
        <pc:spChg chg="mod">
          <ac:chgData name="Ponomareva Anastasia" userId="S::anastasi.ponomare@hes-so.ch::6f8f1e16-cc32-4b6e-a739-18da6a7228dc" providerId="AD" clId="Web-{A435E861-4CB3-4A67-BEDB-7864F6A7C747}" dt="2023-04-05T11:47:10.553" v="1072" actId="20577"/>
          <ac:spMkLst>
            <pc:docMk/>
            <pc:sldMk cId="4237009984" sldId="2841"/>
            <ac:spMk id="3" creationId="{3354C717-B2F3-854C-B7AE-DDBF6B1204D4}"/>
          </ac:spMkLst>
        </pc:spChg>
        <pc:spChg chg="add mod">
          <ac:chgData name="Ponomareva Anastasia" userId="S::anastasi.ponomare@hes-so.ch::6f8f1e16-cc32-4b6e-a739-18da6a7228dc" providerId="AD" clId="Web-{A435E861-4CB3-4A67-BEDB-7864F6A7C747}" dt="2023-04-05T11:45:41.958" v="1042" actId="20577"/>
          <ac:spMkLst>
            <pc:docMk/>
            <pc:sldMk cId="4237009984" sldId="2841"/>
            <ac:spMk id="7" creationId="{4E419405-567E-5D2D-7096-DED3BCDC1FAA}"/>
          </ac:spMkLst>
        </pc:spChg>
        <pc:spChg chg="del mod">
          <ac:chgData name="Ponomareva Anastasia" userId="S::anastasi.ponomare@hes-so.ch::6f8f1e16-cc32-4b6e-a739-18da6a7228dc" providerId="AD" clId="Web-{A435E861-4CB3-4A67-BEDB-7864F6A7C747}" dt="2023-04-05T12:04:03.841" v="1389"/>
          <ac:spMkLst>
            <pc:docMk/>
            <pc:sldMk cId="4237009984" sldId="2841"/>
            <ac:spMk id="8" creationId="{A0B55395-1E04-839F-0821-57C01AC9FA88}"/>
          </ac:spMkLst>
        </pc:spChg>
      </pc:sldChg>
      <pc:sldChg chg="delSp">
        <pc:chgData name="Ponomareva Anastasia" userId="S::anastasi.ponomare@hes-so.ch::6f8f1e16-cc32-4b6e-a739-18da6a7228dc" providerId="AD" clId="Web-{A435E861-4CB3-4A67-BEDB-7864F6A7C747}" dt="2023-04-05T12:02:33.339" v="1352"/>
        <pc:sldMkLst>
          <pc:docMk/>
          <pc:sldMk cId="959370674" sldId="2843"/>
        </pc:sldMkLst>
        <pc:spChg chg="del">
          <ac:chgData name="Ponomareva Anastasia" userId="S::anastasi.ponomare@hes-so.ch::6f8f1e16-cc32-4b6e-a739-18da6a7228dc" providerId="AD" clId="Web-{A435E861-4CB3-4A67-BEDB-7864F6A7C747}" dt="2023-04-05T12:02:33.339" v="1352"/>
          <ac:spMkLst>
            <pc:docMk/>
            <pc:sldMk cId="959370674" sldId="2843"/>
            <ac:spMk id="8" creationId="{C4738AE5-1E9F-8547-9A3F-E38C22877405}"/>
          </ac:spMkLst>
        </pc:spChg>
      </pc:sldChg>
      <pc:sldChg chg="delSp">
        <pc:chgData name="Ponomareva Anastasia" userId="S::anastasi.ponomare@hes-so.ch::6f8f1e16-cc32-4b6e-a739-18da6a7228dc" providerId="AD" clId="Web-{A435E861-4CB3-4A67-BEDB-7864F6A7C747}" dt="2023-04-05T12:02:28.557" v="1349"/>
        <pc:sldMkLst>
          <pc:docMk/>
          <pc:sldMk cId="3137078911" sldId="2846"/>
        </pc:sldMkLst>
        <pc:spChg chg="del">
          <ac:chgData name="Ponomareva Anastasia" userId="S::anastasi.ponomare@hes-so.ch::6f8f1e16-cc32-4b6e-a739-18da6a7228dc" providerId="AD" clId="Web-{A435E861-4CB3-4A67-BEDB-7864F6A7C747}" dt="2023-04-05T12:02:28.557" v="1349"/>
          <ac:spMkLst>
            <pc:docMk/>
            <pc:sldMk cId="3137078911" sldId="2846"/>
            <ac:spMk id="16" creationId="{12812385-F7E4-24AD-90D0-1562FCAE7441}"/>
          </ac:spMkLst>
        </pc:spChg>
      </pc:sldChg>
      <pc:sldChg chg="delSp">
        <pc:chgData name="Ponomareva Anastasia" userId="S::anastasi.ponomare@hes-so.ch::6f8f1e16-cc32-4b6e-a739-18da6a7228dc" providerId="AD" clId="Web-{A435E861-4CB3-4A67-BEDB-7864F6A7C747}" dt="2023-04-05T12:02:24.870" v="1347"/>
        <pc:sldMkLst>
          <pc:docMk/>
          <pc:sldMk cId="1984302334" sldId="2847"/>
        </pc:sldMkLst>
        <pc:spChg chg="del">
          <ac:chgData name="Ponomareva Anastasia" userId="S::anastasi.ponomare@hes-so.ch::6f8f1e16-cc32-4b6e-a739-18da6a7228dc" providerId="AD" clId="Web-{A435E861-4CB3-4A67-BEDB-7864F6A7C747}" dt="2023-04-05T12:02:24.870" v="1347"/>
          <ac:spMkLst>
            <pc:docMk/>
            <pc:sldMk cId="1984302334" sldId="2847"/>
            <ac:spMk id="5" creationId="{AFAF07F7-385F-7AC1-C01B-1CE48E684E10}"/>
          </ac:spMkLst>
        </pc:spChg>
      </pc:sldChg>
      <pc:sldChg chg="addSp delSp modSp add replId modNotes">
        <pc:chgData name="Ponomareva Anastasia" userId="S::anastasi.ponomare@hes-so.ch::6f8f1e16-cc32-4b6e-a739-18da6a7228dc" providerId="AD" clId="Web-{A435E861-4CB3-4A67-BEDB-7864F6A7C747}" dt="2023-04-05T12:03:42.731" v="1378" actId="1076"/>
        <pc:sldMkLst>
          <pc:docMk/>
          <pc:sldMk cId="2317393684" sldId="2848"/>
        </pc:sldMkLst>
        <pc:spChg chg="del">
          <ac:chgData name="Ponomareva Anastasia" userId="S::anastasi.ponomare@hes-so.ch::6f8f1e16-cc32-4b6e-a739-18da6a7228dc" providerId="AD" clId="Web-{A435E861-4CB3-4A67-BEDB-7864F6A7C747}" dt="2023-04-05T12:03:10.418" v="1362"/>
          <ac:spMkLst>
            <pc:docMk/>
            <pc:sldMk cId="2317393684" sldId="2848"/>
            <ac:spMk id="2" creationId="{C881959E-AAA8-4C4E-A1AD-4EDBEEAC7C65}"/>
          </ac:spMkLst>
        </pc:spChg>
        <pc:spChg chg="del">
          <ac:chgData name="Ponomareva Anastasia" userId="S::anastasi.ponomare@hes-so.ch::6f8f1e16-cc32-4b6e-a739-18da6a7228dc" providerId="AD" clId="Web-{A435E861-4CB3-4A67-BEDB-7864F6A7C747}" dt="2023-04-05T12:03:12.261" v="1363"/>
          <ac:spMkLst>
            <pc:docMk/>
            <pc:sldMk cId="2317393684" sldId="2848"/>
            <ac:spMk id="3" creationId="{9C5072D9-634A-6114-29EC-C646B5CE711A}"/>
          </ac:spMkLst>
        </pc:spChg>
        <pc:spChg chg="mod">
          <ac:chgData name="Ponomareva Anastasia" userId="S::anastasi.ponomare@hes-so.ch::6f8f1e16-cc32-4b6e-a739-18da6a7228dc" providerId="AD" clId="Web-{A435E861-4CB3-4A67-BEDB-7864F6A7C747}" dt="2023-04-05T12:03:25.559" v="1371" actId="20577"/>
          <ac:spMkLst>
            <pc:docMk/>
            <pc:sldMk cId="2317393684" sldId="2848"/>
            <ac:spMk id="4" creationId="{6CB68B36-D2DB-987D-D6FE-E37CF3595236}"/>
          </ac:spMkLst>
        </pc:spChg>
        <pc:spChg chg="del mod">
          <ac:chgData name="Ponomareva Anastasia" userId="S::anastasi.ponomare@hes-so.ch::6f8f1e16-cc32-4b6e-a739-18da6a7228dc" providerId="AD" clId="Web-{A435E861-4CB3-4A67-BEDB-7864F6A7C747}" dt="2023-04-05T12:03:13.136" v="1366"/>
          <ac:spMkLst>
            <pc:docMk/>
            <pc:sldMk cId="2317393684" sldId="2848"/>
            <ac:spMk id="5" creationId="{14EF4B51-7B2A-E73E-A256-507A724E2CC2}"/>
          </ac:spMkLst>
        </pc:spChg>
        <pc:picChg chg="add mod">
          <ac:chgData name="Ponomareva Anastasia" userId="S::anastasi.ponomare@hes-so.ch::6f8f1e16-cc32-4b6e-a739-18da6a7228dc" providerId="AD" clId="Web-{A435E861-4CB3-4A67-BEDB-7864F6A7C747}" dt="2023-04-05T12:03:42.731" v="1378" actId="1076"/>
          <ac:picMkLst>
            <pc:docMk/>
            <pc:sldMk cId="2317393684" sldId="2848"/>
            <ac:picMk id="7" creationId="{504C6FBF-61CE-A666-775E-2A4277E0922D}"/>
          </ac:picMkLst>
        </pc:picChg>
      </pc:sldChg>
      <pc:sldChg chg="add replId">
        <pc:chgData name="Ponomareva Anastasia" userId="S::anastasi.ponomare@hes-so.ch::6f8f1e16-cc32-4b6e-a739-18da6a7228dc" providerId="AD" clId="Web-{A435E861-4CB3-4A67-BEDB-7864F6A7C747}" dt="2023-04-05T12:04:20.982" v="1395"/>
        <pc:sldMkLst>
          <pc:docMk/>
          <pc:sldMk cId="2588925755" sldId="2849"/>
        </pc:sldMkLst>
      </pc:sldChg>
      <pc:sldChg chg="add replId">
        <pc:chgData name="Ponomareva Anastasia" userId="S::anastasi.ponomare@hes-so.ch::6f8f1e16-cc32-4b6e-a739-18da6a7228dc" providerId="AD" clId="Web-{A435E861-4CB3-4A67-BEDB-7864F6A7C747}" dt="2023-04-05T12:04:48.420" v="1405"/>
        <pc:sldMkLst>
          <pc:docMk/>
          <pc:sldMk cId="1372370176" sldId="2850"/>
        </pc:sldMkLst>
      </pc:sldChg>
      <pc:sldChg chg="addSp delSp modSp add replId modNotes">
        <pc:chgData name="Ponomareva Anastasia" userId="S::anastasi.ponomare@hes-so.ch::6f8f1e16-cc32-4b6e-a739-18da6a7228dc" providerId="AD" clId="Web-{A435E861-4CB3-4A67-BEDB-7864F6A7C747}" dt="2023-04-05T12:05:47.749" v="1422" actId="20577"/>
        <pc:sldMkLst>
          <pc:docMk/>
          <pc:sldMk cId="4069892680" sldId="2851"/>
        </pc:sldMkLst>
        <pc:spChg chg="del">
          <ac:chgData name="Ponomareva Anastasia" userId="S::anastasi.ponomare@hes-so.ch::6f8f1e16-cc32-4b6e-a739-18da6a7228dc" providerId="AD" clId="Web-{A435E861-4CB3-4A67-BEDB-7864F6A7C747}" dt="2023-04-05T12:05:30.030" v="1417"/>
          <ac:spMkLst>
            <pc:docMk/>
            <pc:sldMk cId="4069892680" sldId="2851"/>
            <ac:spMk id="2" creationId="{6F4D22A4-BF16-2E3D-5463-F83330B0EFE0}"/>
          </ac:spMkLst>
        </pc:spChg>
        <pc:spChg chg="del">
          <ac:chgData name="Ponomareva Anastasia" userId="S::anastasi.ponomare@hes-so.ch::6f8f1e16-cc32-4b6e-a739-18da6a7228dc" providerId="AD" clId="Web-{A435E861-4CB3-4A67-BEDB-7864F6A7C747}" dt="2023-04-05T12:05:28.343" v="1416"/>
          <ac:spMkLst>
            <pc:docMk/>
            <pc:sldMk cId="4069892680" sldId="2851"/>
            <ac:spMk id="5" creationId="{B08CA4DE-6BC3-F0A2-47D8-EE2091DB1CFE}"/>
          </ac:spMkLst>
        </pc:spChg>
        <pc:spChg chg="mod">
          <ac:chgData name="Ponomareva Anastasia" userId="S::anastasi.ponomare@hes-so.ch::6f8f1e16-cc32-4b6e-a739-18da6a7228dc" providerId="AD" clId="Web-{A435E861-4CB3-4A67-BEDB-7864F6A7C747}" dt="2023-04-05T12:05:47.749" v="1422" actId="20577"/>
          <ac:spMkLst>
            <pc:docMk/>
            <pc:sldMk cId="4069892680" sldId="2851"/>
            <ac:spMk id="6" creationId="{F811687D-A2C5-2C9F-32FB-5EC42A5DF64E}"/>
          </ac:spMkLst>
        </pc:spChg>
        <pc:spChg chg="add">
          <ac:chgData name="Ponomareva Anastasia" userId="S::anastasi.ponomare@hes-so.ch::6f8f1e16-cc32-4b6e-a739-18da6a7228dc" providerId="AD" clId="Web-{A435E861-4CB3-4A67-BEDB-7864F6A7C747}" dt="2023-04-05T12:05:32.374" v="1418"/>
          <ac:spMkLst>
            <pc:docMk/>
            <pc:sldMk cId="4069892680" sldId="2851"/>
            <ac:spMk id="8" creationId="{1051A53C-E337-6642-1270-A8A93F072DCA}"/>
          </ac:spMkLst>
        </pc:spChg>
      </pc:sldChg>
    </pc:docChg>
  </pc:docChgLst>
  <pc:docChgLst>
    <pc:chgData name="Ponomareva Anastasia" userId="S::anastasi.ponomare@hes-so.ch::6f8f1e16-cc32-4b6e-a739-18da6a7228dc" providerId="AD" clId="Web-{3E22556E-C7D2-49BE-9E37-48A9D6B6D695}"/>
    <pc:docChg chg="modSld">
      <pc:chgData name="Ponomareva Anastasia" userId="S::anastasi.ponomare@hes-so.ch::6f8f1e16-cc32-4b6e-a739-18da6a7228dc" providerId="AD" clId="Web-{3E22556E-C7D2-49BE-9E37-48A9D6B6D695}" dt="2023-03-27T07:57:38.012" v="16"/>
      <pc:docMkLst>
        <pc:docMk/>
      </pc:docMkLst>
      <pc:sldChg chg="delSp">
        <pc:chgData name="Ponomareva Anastasia" userId="S::anastasi.ponomare@hes-so.ch::6f8f1e16-cc32-4b6e-a739-18da6a7228dc" providerId="AD" clId="Web-{3E22556E-C7D2-49BE-9E37-48A9D6B6D695}" dt="2023-03-27T07:57:29.497" v="14"/>
        <pc:sldMkLst>
          <pc:docMk/>
          <pc:sldMk cId="3624880740" sldId="2739"/>
        </pc:sldMkLst>
        <pc:spChg chg="del">
          <ac:chgData name="Ponomareva Anastasia" userId="S::anastasi.ponomare@hes-so.ch::6f8f1e16-cc32-4b6e-a739-18da6a7228dc" providerId="AD" clId="Web-{3E22556E-C7D2-49BE-9E37-48A9D6B6D695}" dt="2023-03-27T07:57:29.497" v="14"/>
          <ac:spMkLst>
            <pc:docMk/>
            <pc:sldMk cId="3624880740" sldId="2739"/>
            <ac:spMk id="7" creationId="{9F152D85-2AD0-E569-B26C-D084B492FA69}"/>
          </ac:spMkLst>
        </pc:spChg>
      </pc:sldChg>
      <pc:sldChg chg="addSp delSp modSp">
        <pc:chgData name="Ponomareva Anastasia" userId="S::anastasi.ponomare@hes-so.ch::6f8f1e16-cc32-4b6e-a739-18da6a7228dc" providerId="AD" clId="Web-{3E22556E-C7D2-49BE-9E37-48A9D6B6D695}" dt="2023-03-27T07:57:32.731" v="15"/>
        <pc:sldMkLst>
          <pc:docMk/>
          <pc:sldMk cId="866970607" sldId="2740"/>
        </pc:sldMkLst>
        <pc:spChg chg="add mod">
          <ac:chgData name="Ponomareva Anastasia" userId="S::anastasi.ponomare@hes-so.ch::6f8f1e16-cc32-4b6e-a739-18da6a7228dc" providerId="AD" clId="Web-{3E22556E-C7D2-49BE-9E37-48A9D6B6D695}" dt="2023-03-27T07:56:40.558" v="13" actId="14100"/>
          <ac:spMkLst>
            <pc:docMk/>
            <pc:sldMk cId="866970607" sldId="2740"/>
            <ac:spMk id="3" creationId="{3CCE1F00-D872-4AED-87A9-EA2A596B9F6A}"/>
          </ac:spMkLst>
        </pc:spChg>
        <pc:spChg chg="del">
          <ac:chgData name="Ponomareva Anastasia" userId="S::anastasi.ponomare@hes-so.ch::6f8f1e16-cc32-4b6e-a739-18da6a7228dc" providerId="AD" clId="Web-{3E22556E-C7D2-49BE-9E37-48A9D6B6D695}" dt="2023-03-27T07:57:32.731" v="15"/>
          <ac:spMkLst>
            <pc:docMk/>
            <pc:sldMk cId="866970607" sldId="2740"/>
            <ac:spMk id="7" creationId="{9F152D85-2AD0-E569-B26C-D084B492FA69}"/>
          </ac:spMkLst>
        </pc:spChg>
      </pc:sldChg>
      <pc:sldChg chg="delSp">
        <pc:chgData name="Ponomareva Anastasia" userId="S::anastasi.ponomare@hes-so.ch::6f8f1e16-cc32-4b6e-a739-18da6a7228dc" providerId="AD" clId="Web-{3E22556E-C7D2-49BE-9E37-48A9D6B6D695}" dt="2023-03-27T07:57:38.012" v="16"/>
        <pc:sldMkLst>
          <pc:docMk/>
          <pc:sldMk cId="1706630085" sldId="2742"/>
        </pc:sldMkLst>
        <pc:spChg chg="del">
          <ac:chgData name="Ponomareva Anastasia" userId="S::anastasi.ponomare@hes-so.ch::6f8f1e16-cc32-4b6e-a739-18da6a7228dc" providerId="AD" clId="Web-{3E22556E-C7D2-49BE-9E37-48A9D6B6D695}" dt="2023-03-27T07:57:38.012" v="16"/>
          <ac:spMkLst>
            <pc:docMk/>
            <pc:sldMk cId="1706630085" sldId="2742"/>
            <ac:spMk id="7" creationId="{9F152D85-2AD0-E569-B26C-D084B492FA69}"/>
          </ac:spMkLst>
        </pc:spChg>
      </pc:sldChg>
    </pc:docChg>
  </pc:docChgLst>
  <pc:docChgLst>
    <pc:chgData name="Ponomareva Anastasia" userId="S::anastasi.ponomare@hes-so.ch::6f8f1e16-cc32-4b6e-a739-18da6a7228dc" providerId="AD" clId="Web-{D6CEA767-7443-4687-B8D9-A822E2F45989}"/>
    <pc:docChg chg="modSld">
      <pc:chgData name="Ponomareva Anastasia" userId="S::anastasi.ponomare@hes-so.ch::6f8f1e16-cc32-4b6e-a739-18da6a7228dc" providerId="AD" clId="Web-{D6CEA767-7443-4687-B8D9-A822E2F45989}" dt="2022-07-27T15:33:29.318" v="6" actId="20577"/>
      <pc:docMkLst>
        <pc:docMk/>
      </pc:docMkLst>
      <pc:sldChg chg="modSp">
        <pc:chgData name="Ponomareva Anastasia" userId="S::anastasi.ponomare@hes-so.ch::6f8f1e16-cc32-4b6e-a739-18da6a7228dc" providerId="AD" clId="Web-{D6CEA767-7443-4687-B8D9-A822E2F45989}" dt="2022-07-27T15:33:29.318" v="6" actId="20577"/>
        <pc:sldMkLst>
          <pc:docMk/>
          <pc:sldMk cId="2011149978" sldId="353"/>
        </pc:sldMkLst>
        <pc:spChg chg="mod">
          <ac:chgData name="Ponomareva Anastasia" userId="S::anastasi.ponomare@hes-so.ch::6f8f1e16-cc32-4b6e-a739-18da6a7228dc" providerId="AD" clId="Web-{D6CEA767-7443-4687-B8D9-A822E2F45989}" dt="2022-07-27T15:33:29.318" v="6" actId="20577"/>
          <ac:spMkLst>
            <pc:docMk/>
            <pc:sldMk cId="2011149978" sldId="353"/>
            <ac:spMk id="2" creationId="{83E4E4E0-8A62-E34B-A249-9FF3ACF1FB17}"/>
          </ac:spMkLst>
        </pc:spChg>
      </pc:sldChg>
      <pc:sldChg chg="modSp">
        <pc:chgData name="Ponomareva Anastasia" userId="S::anastasi.ponomare@hes-so.ch::6f8f1e16-cc32-4b6e-a739-18da6a7228dc" providerId="AD" clId="Web-{D6CEA767-7443-4687-B8D9-A822E2F45989}" dt="2022-07-27T15:33:17.177" v="3" actId="20577"/>
        <pc:sldMkLst>
          <pc:docMk/>
          <pc:sldMk cId="3088247289" sldId="356"/>
        </pc:sldMkLst>
        <pc:spChg chg="mod">
          <ac:chgData name="Ponomareva Anastasia" userId="S::anastasi.ponomare@hes-so.ch::6f8f1e16-cc32-4b6e-a739-18da6a7228dc" providerId="AD" clId="Web-{D6CEA767-7443-4687-B8D9-A822E2F45989}" dt="2022-07-27T15:33:08.146" v="0" actId="20577"/>
          <ac:spMkLst>
            <pc:docMk/>
            <pc:sldMk cId="3088247289" sldId="356"/>
            <ac:spMk id="2" creationId="{8EAC9F87-35F0-0A13-EA77-06F1A86CAEE5}"/>
          </ac:spMkLst>
        </pc:spChg>
        <pc:spChg chg="mod">
          <ac:chgData name="Ponomareva Anastasia" userId="S::anastasi.ponomare@hes-so.ch::6f8f1e16-cc32-4b6e-a739-18da6a7228dc" providerId="AD" clId="Web-{D6CEA767-7443-4687-B8D9-A822E2F45989}" dt="2022-07-27T15:33:11.646" v="1" actId="20577"/>
          <ac:spMkLst>
            <pc:docMk/>
            <pc:sldMk cId="3088247289" sldId="356"/>
            <ac:spMk id="39" creationId="{ADE042DD-32DD-960C-D08D-EFF132900257}"/>
          </ac:spMkLst>
        </pc:spChg>
        <pc:spChg chg="mod">
          <ac:chgData name="Ponomareva Anastasia" userId="S::anastasi.ponomare@hes-so.ch::6f8f1e16-cc32-4b6e-a739-18da6a7228dc" providerId="AD" clId="Web-{D6CEA767-7443-4687-B8D9-A822E2F45989}" dt="2022-07-27T15:33:13.677" v="2" actId="20577"/>
          <ac:spMkLst>
            <pc:docMk/>
            <pc:sldMk cId="3088247289" sldId="356"/>
            <ac:spMk id="45" creationId="{A9D7AD0E-695F-9044-EE8D-96C18C2F470B}"/>
          </ac:spMkLst>
        </pc:spChg>
        <pc:spChg chg="mod">
          <ac:chgData name="Ponomareva Anastasia" userId="S::anastasi.ponomare@hes-so.ch::6f8f1e16-cc32-4b6e-a739-18da6a7228dc" providerId="AD" clId="Web-{D6CEA767-7443-4687-B8D9-A822E2F45989}" dt="2022-07-27T15:33:17.177" v="3" actId="20577"/>
          <ac:spMkLst>
            <pc:docMk/>
            <pc:sldMk cId="3088247289" sldId="356"/>
            <ac:spMk id="49" creationId="{1C1616CF-BDFE-EE7F-BFBB-911D60BF4BE9}"/>
          </ac:spMkLst>
        </pc:spChg>
      </pc:sldChg>
    </pc:docChg>
  </pc:docChgLst>
  <pc:docChgLst>
    <pc:chgData name="Mastelic Joëlle" userId="S::joelle.mastelic@hes-so.ch::9f902778-7045-4f43-81d1-b4c95782cfae" providerId="AD" clId="Web-{4829ADD8-B98B-9577-9371-363169EAD33C}"/>
    <pc:docChg chg="mod modSld sldOrd">
      <pc:chgData name="Mastelic Joëlle" userId="S::joelle.mastelic@hes-so.ch::9f902778-7045-4f43-81d1-b4c95782cfae" providerId="AD" clId="Web-{4829ADD8-B98B-9577-9371-363169EAD33C}" dt="2023-04-05T16:51:00.856" v="1072"/>
      <pc:docMkLst>
        <pc:docMk/>
      </pc:docMkLst>
      <pc:sldChg chg="modSp addCm modNotes">
        <pc:chgData name="Mastelic Joëlle" userId="S::joelle.mastelic@hes-so.ch::9f902778-7045-4f43-81d1-b4c95782cfae" providerId="AD" clId="Web-{4829ADD8-B98B-9577-9371-363169EAD33C}" dt="2023-04-05T16:35:36.475" v="682"/>
        <pc:sldMkLst>
          <pc:docMk/>
          <pc:sldMk cId="1236337585" sldId="303"/>
        </pc:sldMkLst>
        <pc:spChg chg="mod">
          <ac:chgData name="Mastelic Joëlle" userId="S::joelle.mastelic@hes-so.ch::9f902778-7045-4f43-81d1-b4c95782cfae" providerId="AD" clId="Web-{4829ADD8-B98B-9577-9371-363169EAD33C}" dt="2023-04-05T16:33:38.676" v="657" actId="20577"/>
          <ac:spMkLst>
            <pc:docMk/>
            <pc:sldMk cId="1236337585" sldId="303"/>
            <ac:spMk id="7" creationId="{AF880CDD-396A-BCE2-3FCB-92C539129AA4}"/>
          </ac:spMkLst>
        </pc:spChg>
        <pc:extLst>
          <p:ext xmlns:p="http://schemas.openxmlformats.org/presentationml/2006/main" uri="{D6D511B9-2390-475A-947B-AFAB55BFBCF1}">
            <pc226:cmChg xmlns:pc226="http://schemas.microsoft.com/office/powerpoint/2022/06/main/command" chg="add">
              <pc226:chgData name="Mastelic Joëlle" userId="S::joelle.mastelic@hes-so.ch::9f902778-7045-4f43-81d1-b4c95782cfae" providerId="AD" clId="Web-{4829ADD8-B98B-9577-9371-363169EAD33C}" dt="2023-04-05T16:35:34.975" v="681"/>
              <pc2:cmMkLst xmlns:pc2="http://schemas.microsoft.com/office/powerpoint/2019/9/main/command">
                <pc:docMk/>
                <pc:sldMk cId="1236337585" sldId="303"/>
                <pc2:cmMk id="{1BED355F-E241-465B-9620-E4C1994091A0}"/>
              </pc2:cmMkLst>
            </pc226:cmChg>
          </p:ext>
        </pc:extLst>
      </pc:sldChg>
      <pc:sldChg chg="addCm">
        <pc:chgData name="Mastelic Joëlle" userId="S::joelle.mastelic@hes-so.ch::9f902778-7045-4f43-81d1-b4c95782cfae" providerId="AD" clId="Web-{4829ADD8-B98B-9577-9371-363169EAD33C}" dt="2023-04-05T15:43:15.310" v="1"/>
        <pc:sldMkLst>
          <pc:docMk/>
          <pc:sldMk cId="848684478" sldId="344"/>
        </pc:sldMkLst>
        <pc:extLst>
          <p:ext xmlns:p="http://schemas.openxmlformats.org/presentationml/2006/main" uri="{D6D511B9-2390-475A-947B-AFAB55BFBCF1}">
            <pc226:cmChg xmlns:pc226="http://schemas.microsoft.com/office/powerpoint/2022/06/main/command" chg="add">
              <pc226:chgData name="Mastelic Joëlle" userId="S::joelle.mastelic@hes-so.ch::9f902778-7045-4f43-81d1-b4c95782cfae" providerId="AD" clId="Web-{4829ADD8-B98B-9577-9371-363169EAD33C}" dt="2023-04-05T15:43:15.310" v="1"/>
              <pc2:cmMkLst xmlns:pc2="http://schemas.microsoft.com/office/powerpoint/2019/9/main/command">
                <pc:docMk/>
                <pc:sldMk cId="848684478" sldId="344"/>
                <pc2:cmMk id="{BE339C21-104B-4384-90A9-127A558DC67B}"/>
              </pc2:cmMkLst>
            </pc226:cmChg>
          </p:ext>
        </pc:extLst>
      </pc:sldChg>
      <pc:sldChg chg="modSp modNotes">
        <pc:chgData name="Mastelic Joëlle" userId="S::joelle.mastelic@hes-so.ch::9f902778-7045-4f43-81d1-b4c95782cfae" providerId="AD" clId="Web-{4829ADD8-B98B-9577-9371-363169EAD33C}" dt="2023-04-05T15:44:57.968" v="18" actId="20577"/>
        <pc:sldMkLst>
          <pc:docMk/>
          <pc:sldMk cId="2011149978" sldId="353"/>
        </pc:sldMkLst>
        <pc:spChg chg="mod">
          <ac:chgData name="Mastelic Joëlle" userId="S::joelle.mastelic@hes-so.ch::9f902778-7045-4f43-81d1-b4c95782cfae" providerId="AD" clId="Web-{4829ADD8-B98B-9577-9371-363169EAD33C}" dt="2023-04-05T15:44:57.968" v="18" actId="20577"/>
          <ac:spMkLst>
            <pc:docMk/>
            <pc:sldMk cId="2011149978" sldId="353"/>
            <ac:spMk id="2" creationId="{83E4E4E0-8A62-E34B-A249-9FF3ACF1FB17}"/>
          </ac:spMkLst>
        </pc:spChg>
      </pc:sldChg>
      <pc:sldChg chg="modSp modNotes">
        <pc:chgData name="Mastelic Joëlle" userId="S::joelle.mastelic@hes-so.ch::9f902778-7045-4f43-81d1-b4c95782cfae" providerId="AD" clId="Web-{4829ADD8-B98B-9577-9371-363169EAD33C}" dt="2023-04-05T16:23:18.287" v="478"/>
        <pc:sldMkLst>
          <pc:docMk/>
          <pc:sldMk cId="597096963" sldId="370"/>
        </pc:sldMkLst>
        <pc:spChg chg="mod">
          <ac:chgData name="Mastelic Joëlle" userId="S::joelle.mastelic@hes-so.ch::9f902778-7045-4f43-81d1-b4c95782cfae" providerId="AD" clId="Web-{4829ADD8-B98B-9577-9371-363169EAD33C}" dt="2023-04-05T16:14:41.431" v="457" actId="20577"/>
          <ac:spMkLst>
            <pc:docMk/>
            <pc:sldMk cId="597096963" sldId="370"/>
            <ac:spMk id="14" creationId="{7144A379-E3AA-44A4-F300-50728A7EBB33}"/>
          </ac:spMkLst>
        </pc:spChg>
      </pc:sldChg>
      <pc:sldChg chg="modNotes">
        <pc:chgData name="Mastelic Joëlle" userId="S::joelle.mastelic@hes-so.ch::9f902778-7045-4f43-81d1-b4c95782cfae" providerId="AD" clId="Web-{4829ADD8-B98B-9577-9371-363169EAD33C}" dt="2023-04-05T15:45:35.657" v="35"/>
        <pc:sldMkLst>
          <pc:docMk/>
          <pc:sldMk cId="3160389632" sldId="1756"/>
        </pc:sldMkLst>
      </pc:sldChg>
      <pc:sldChg chg="modSp">
        <pc:chgData name="Mastelic Joëlle" userId="S::joelle.mastelic@hes-so.ch::9f902778-7045-4f43-81d1-b4c95782cfae" providerId="AD" clId="Web-{4829ADD8-B98B-9577-9371-363169EAD33C}" dt="2023-04-05T16:47:32.945" v="1020" actId="20577"/>
        <pc:sldMkLst>
          <pc:docMk/>
          <pc:sldMk cId="2513767588" sldId="2731"/>
        </pc:sldMkLst>
        <pc:spChg chg="mod">
          <ac:chgData name="Mastelic Joëlle" userId="S::joelle.mastelic@hes-so.ch::9f902778-7045-4f43-81d1-b4c95782cfae" providerId="AD" clId="Web-{4829ADD8-B98B-9577-9371-363169EAD33C}" dt="2023-04-05T16:17:08.669" v="476" actId="20577"/>
          <ac:spMkLst>
            <pc:docMk/>
            <pc:sldMk cId="2513767588" sldId="2731"/>
            <ac:spMk id="4" creationId="{6CB68B36-D2DB-987D-D6FE-E37CF3595236}"/>
          </ac:spMkLst>
        </pc:spChg>
        <pc:spChg chg="mod">
          <ac:chgData name="Mastelic Joëlle" userId="S::joelle.mastelic@hes-so.ch::9f902778-7045-4f43-81d1-b4c95782cfae" providerId="AD" clId="Web-{4829ADD8-B98B-9577-9371-363169EAD33C}" dt="2023-04-05T16:47:32.945" v="1020" actId="20577"/>
          <ac:spMkLst>
            <pc:docMk/>
            <pc:sldMk cId="2513767588" sldId="2731"/>
            <ac:spMk id="8" creationId="{C5954B99-1662-FBF7-4220-B18BE0433C16}"/>
          </ac:spMkLst>
        </pc:spChg>
      </pc:sldChg>
      <pc:sldChg chg="modNotes">
        <pc:chgData name="Mastelic Joëlle" userId="S::joelle.mastelic@hes-so.ch::9f902778-7045-4f43-81d1-b4c95782cfae" providerId="AD" clId="Web-{4829ADD8-B98B-9577-9371-363169EAD33C}" dt="2023-04-05T16:49:35.494" v="1067"/>
        <pc:sldMkLst>
          <pc:docMk/>
          <pc:sldMk cId="4148191195" sldId="2734"/>
        </pc:sldMkLst>
      </pc:sldChg>
      <pc:sldChg chg="modNotes">
        <pc:chgData name="Mastelic Joëlle" userId="S::joelle.mastelic@hes-so.ch::9f902778-7045-4f43-81d1-b4c95782cfae" providerId="AD" clId="Web-{4829ADD8-B98B-9577-9371-363169EAD33C}" dt="2023-04-05T15:44:28.327" v="15"/>
        <pc:sldMkLst>
          <pc:docMk/>
          <pc:sldMk cId="4007237016" sldId="2736"/>
        </pc:sldMkLst>
      </pc:sldChg>
      <pc:sldChg chg="modSp modNotes">
        <pc:chgData name="Mastelic Joëlle" userId="S::joelle.mastelic@hes-so.ch::9f902778-7045-4f43-81d1-b4c95782cfae" providerId="AD" clId="Web-{4829ADD8-B98B-9577-9371-363169EAD33C}" dt="2023-04-05T16:32:24.924" v="638"/>
        <pc:sldMkLst>
          <pc:docMk/>
          <pc:sldMk cId="2316476693" sldId="2737"/>
        </pc:sldMkLst>
        <pc:spChg chg="mod">
          <ac:chgData name="Mastelic Joëlle" userId="S::joelle.mastelic@hes-so.ch::9f902778-7045-4f43-81d1-b4c95782cfae" providerId="AD" clId="Web-{4829ADD8-B98B-9577-9371-363169EAD33C}" dt="2023-04-05T16:31:30.688" v="636" actId="20577"/>
          <ac:spMkLst>
            <pc:docMk/>
            <pc:sldMk cId="2316476693" sldId="2737"/>
            <ac:spMk id="2" creationId="{E21BFB2D-D49E-FE31-EE8D-D5B7683589DD}"/>
          </ac:spMkLst>
        </pc:spChg>
      </pc:sldChg>
      <pc:sldChg chg="modNotes">
        <pc:chgData name="Mastelic Joëlle" userId="S::joelle.mastelic@hes-so.ch::9f902778-7045-4f43-81d1-b4c95782cfae" providerId="AD" clId="Web-{4829ADD8-B98B-9577-9371-363169EAD33C}" dt="2023-04-05T15:55:03.373" v="82"/>
        <pc:sldMkLst>
          <pc:docMk/>
          <pc:sldMk cId="2245522072" sldId="2741"/>
        </pc:sldMkLst>
      </pc:sldChg>
      <pc:sldChg chg="modNotes">
        <pc:chgData name="Mastelic Joëlle" userId="S::joelle.mastelic@hes-so.ch::9f902778-7045-4f43-81d1-b4c95782cfae" providerId="AD" clId="Web-{4829ADD8-B98B-9577-9371-363169EAD33C}" dt="2023-04-05T16:28:06.527" v="578"/>
        <pc:sldMkLst>
          <pc:docMk/>
          <pc:sldMk cId="2632283761" sldId="2744"/>
        </pc:sldMkLst>
      </pc:sldChg>
      <pc:sldChg chg="modSp modNotes">
        <pc:chgData name="Mastelic Joëlle" userId="S::joelle.mastelic@hes-so.ch::9f902778-7045-4f43-81d1-b4c95782cfae" providerId="AD" clId="Web-{4829ADD8-B98B-9577-9371-363169EAD33C}" dt="2023-04-05T15:47:10.034" v="41"/>
        <pc:sldMkLst>
          <pc:docMk/>
          <pc:sldMk cId="2496261722" sldId="2795"/>
        </pc:sldMkLst>
        <pc:spChg chg="mod">
          <ac:chgData name="Mastelic Joëlle" userId="S::joelle.mastelic@hes-so.ch::9f902778-7045-4f43-81d1-b4c95782cfae" providerId="AD" clId="Web-{4829ADD8-B98B-9577-9371-363169EAD33C}" dt="2023-04-05T15:46:01.689" v="36" actId="20577"/>
          <ac:spMkLst>
            <pc:docMk/>
            <pc:sldMk cId="2496261722" sldId="2795"/>
            <ac:spMk id="2" creationId="{2467E161-F56E-4742-9BF8-F461F6FF77FD}"/>
          </ac:spMkLst>
        </pc:spChg>
      </pc:sldChg>
      <pc:sldChg chg="addCm">
        <pc:chgData name="Mastelic Joëlle" userId="S::joelle.mastelic@hes-so.ch::9f902778-7045-4f43-81d1-b4c95782cfae" providerId="AD" clId="Web-{4829ADD8-B98B-9577-9371-363169EAD33C}" dt="2023-04-05T15:50:09.585" v="42"/>
        <pc:sldMkLst>
          <pc:docMk/>
          <pc:sldMk cId="1457965796" sldId="2798"/>
        </pc:sldMkLst>
        <pc:extLst>
          <p:ext xmlns:p="http://schemas.openxmlformats.org/presentationml/2006/main" uri="{D6D511B9-2390-475A-947B-AFAB55BFBCF1}">
            <pc226:cmChg xmlns:pc226="http://schemas.microsoft.com/office/powerpoint/2022/06/main/command" chg="add">
              <pc226:chgData name="Mastelic Joëlle" userId="S::joelle.mastelic@hes-so.ch::9f902778-7045-4f43-81d1-b4c95782cfae" providerId="AD" clId="Web-{4829ADD8-B98B-9577-9371-363169EAD33C}" dt="2023-04-05T15:50:09.585" v="42"/>
              <pc2:cmMkLst xmlns:pc2="http://schemas.microsoft.com/office/powerpoint/2019/9/main/command">
                <pc:docMk/>
                <pc:sldMk cId="1457965796" sldId="2798"/>
                <pc2:cmMk id="{74915E75-49A3-4E1C-8B50-AEF8E6AFBCB4}"/>
              </pc2:cmMkLst>
            </pc226:cmChg>
          </p:ext>
        </pc:extLst>
      </pc:sldChg>
      <pc:sldChg chg="modSp addCm">
        <pc:chgData name="Mastelic Joëlle" userId="S::joelle.mastelic@hes-so.ch::9f902778-7045-4f43-81d1-b4c95782cfae" providerId="AD" clId="Web-{4829ADD8-B98B-9577-9371-363169EAD33C}" dt="2023-04-05T15:53:08.151" v="62"/>
        <pc:sldMkLst>
          <pc:docMk/>
          <pc:sldMk cId="595933043" sldId="2799"/>
        </pc:sldMkLst>
        <pc:spChg chg="mod">
          <ac:chgData name="Mastelic Joëlle" userId="S::joelle.mastelic@hes-so.ch::9f902778-7045-4f43-81d1-b4c95782cfae" providerId="AD" clId="Web-{4829ADD8-B98B-9577-9371-363169EAD33C}" dt="2023-04-05T15:52:45.026" v="61" actId="1076"/>
          <ac:spMkLst>
            <pc:docMk/>
            <pc:sldMk cId="595933043" sldId="2799"/>
            <ac:spMk id="6" creationId="{1712065F-6F46-BE60-B3C5-12039F8B91D7}"/>
          </ac:spMkLst>
        </pc:spChg>
        <pc:extLst>
          <p:ext xmlns:p="http://schemas.openxmlformats.org/presentationml/2006/main" uri="{D6D511B9-2390-475A-947B-AFAB55BFBCF1}">
            <pc226:cmChg xmlns:pc226="http://schemas.microsoft.com/office/powerpoint/2022/06/main/command" chg="add">
              <pc226:chgData name="Mastelic Joëlle" userId="S::joelle.mastelic@hes-so.ch::9f902778-7045-4f43-81d1-b4c95782cfae" providerId="AD" clId="Web-{4829ADD8-B98B-9577-9371-363169EAD33C}" dt="2023-04-05T15:53:08.151" v="62"/>
              <pc2:cmMkLst xmlns:pc2="http://schemas.microsoft.com/office/powerpoint/2019/9/main/command">
                <pc:docMk/>
                <pc:sldMk cId="595933043" sldId="2799"/>
                <pc2:cmMk id="{C44BDBEC-D110-4BF6-A8C2-C725553D3587}"/>
              </pc2:cmMkLst>
            </pc226:cmChg>
          </p:ext>
        </pc:extLst>
      </pc:sldChg>
      <pc:sldChg chg="modSp modNotes">
        <pc:chgData name="Mastelic Joëlle" userId="S::joelle.mastelic@hes-so.ch::9f902778-7045-4f43-81d1-b4c95782cfae" providerId="AD" clId="Web-{4829ADD8-B98B-9577-9371-363169EAD33C}" dt="2023-04-05T15:54:26.763" v="80"/>
        <pc:sldMkLst>
          <pc:docMk/>
          <pc:sldMk cId="200441404" sldId="2808"/>
        </pc:sldMkLst>
        <pc:spChg chg="mod">
          <ac:chgData name="Mastelic Joëlle" userId="S::joelle.mastelic@hes-so.ch::9f902778-7045-4f43-81d1-b4c95782cfae" providerId="AD" clId="Web-{4829ADD8-B98B-9577-9371-363169EAD33C}" dt="2023-04-05T15:53:57.262" v="78" actId="14100"/>
          <ac:spMkLst>
            <pc:docMk/>
            <pc:sldMk cId="200441404" sldId="2808"/>
            <ac:spMk id="6" creationId="{14B3C2C1-F43F-B9AE-7FE6-F58E91C024AF}"/>
          </ac:spMkLst>
        </pc:spChg>
      </pc:sldChg>
      <pc:sldChg chg="modSp modNotes">
        <pc:chgData name="Mastelic Joëlle" userId="S::joelle.mastelic@hes-so.ch::9f902778-7045-4f43-81d1-b4c95782cfae" providerId="AD" clId="Web-{4829ADD8-B98B-9577-9371-363169EAD33C}" dt="2023-04-05T15:51:30.993" v="50"/>
        <pc:sldMkLst>
          <pc:docMk/>
          <pc:sldMk cId="2037373603" sldId="2814"/>
        </pc:sldMkLst>
        <pc:spChg chg="mod">
          <ac:chgData name="Mastelic Joëlle" userId="S::joelle.mastelic@hes-so.ch::9f902778-7045-4f43-81d1-b4c95782cfae" providerId="AD" clId="Web-{4829ADD8-B98B-9577-9371-363169EAD33C}" dt="2023-04-05T15:51:21.243" v="48" actId="20577"/>
          <ac:spMkLst>
            <pc:docMk/>
            <pc:sldMk cId="2037373603" sldId="2814"/>
            <ac:spMk id="12" creationId="{A6A8F8B2-2104-86E1-0AEE-9897BE52217D}"/>
          </ac:spMkLst>
        </pc:spChg>
        <pc:spChg chg="mod">
          <ac:chgData name="Mastelic Joëlle" userId="S::joelle.mastelic@hes-so.ch::9f902778-7045-4f43-81d1-b4c95782cfae" providerId="AD" clId="Web-{4829ADD8-B98B-9577-9371-363169EAD33C}" dt="2023-04-05T15:50:51.914" v="45" actId="20577"/>
          <ac:spMkLst>
            <pc:docMk/>
            <pc:sldMk cId="2037373603" sldId="2814"/>
            <ac:spMk id="13" creationId="{A12ACD1D-A410-AED8-26D0-5D1F43AA8490}"/>
          </ac:spMkLst>
        </pc:spChg>
      </pc:sldChg>
      <pc:sldChg chg="modSp">
        <pc:chgData name="Mastelic Joëlle" userId="S::joelle.mastelic@hes-so.ch::9f902778-7045-4f43-81d1-b4c95782cfae" providerId="AD" clId="Web-{4829ADD8-B98B-9577-9371-363169EAD33C}" dt="2023-04-05T16:41:03.998" v="860" actId="20577"/>
        <pc:sldMkLst>
          <pc:docMk/>
          <pc:sldMk cId="2377516750" sldId="2817"/>
        </pc:sldMkLst>
        <pc:spChg chg="mod">
          <ac:chgData name="Mastelic Joëlle" userId="S::joelle.mastelic@hes-so.ch::9f902778-7045-4f43-81d1-b4c95782cfae" providerId="AD" clId="Web-{4829ADD8-B98B-9577-9371-363169EAD33C}" dt="2023-04-05T16:16:53.543" v="472" actId="20577"/>
          <ac:spMkLst>
            <pc:docMk/>
            <pc:sldMk cId="2377516750" sldId="2817"/>
            <ac:spMk id="2" creationId="{2467E161-F56E-4742-9BF8-F461F6FF77FD}"/>
          </ac:spMkLst>
        </pc:spChg>
        <pc:spChg chg="mod">
          <ac:chgData name="Mastelic Joëlle" userId="S::joelle.mastelic@hes-so.ch::9f902778-7045-4f43-81d1-b4c95782cfae" providerId="AD" clId="Web-{4829ADD8-B98B-9577-9371-363169EAD33C}" dt="2023-04-05T16:41:03.998" v="860" actId="20577"/>
          <ac:spMkLst>
            <pc:docMk/>
            <pc:sldMk cId="2377516750" sldId="2817"/>
            <ac:spMk id="7" creationId="{97C62DEC-4CEF-C4B3-ACA3-8E5EAE6DFF43}"/>
          </ac:spMkLst>
        </pc:spChg>
      </pc:sldChg>
      <pc:sldChg chg="modNotes">
        <pc:chgData name="Mastelic Joëlle" userId="S::joelle.mastelic@hes-so.ch::9f902778-7045-4f43-81d1-b4c95782cfae" providerId="AD" clId="Web-{4829ADD8-B98B-9577-9371-363169EAD33C}" dt="2023-04-05T16:08:42.860" v="395"/>
        <pc:sldMkLst>
          <pc:docMk/>
          <pc:sldMk cId="2087267621" sldId="2824"/>
        </pc:sldMkLst>
      </pc:sldChg>
      <pc:sldChg chg="addCm">
        <pc:chgData name="Mastelic Joëlle" userId="S::joelle.mastelic@hes-so.ch::9f902778-7045-4f43-81d1-b4c95782cfae" providerId="AD" clId="Web-{4829ADD8-B98B-9577-9371-363169EAD33C}" dt="2023-04-05T16:36:22.758" v="683"/>
        <pc:sldMkLst>
          <pc:docMk/>
          <pc:sldMk cId="3489342053" sldId="2825"/>
        </pc:sldMkLst>
        <pc:extLst>
          <p:ext xmlns:p="http://schemas.openxmlformats.org/presentationml/2006/main" uri="{D6D511B9-2390-475A-947B-AFAB55BFBCF1}">
            <pc226:cmChg xmlns:pc226="http://schemas.microsoft.com/office/powerpoint/2022/06/main/command" chg="add">
              <pc226:chgData name="Mastelic Joëlle" userId="S::joelle.mastelic@hes-so.ch::9f902778-7045-4f43-81d1-b4c95782cfae" providerId="AD" clId="Web-{4829ADD8-B98B-9577-9371-363169EAD33C}" dt="2023-04-05T16:36:22.758" v="683"/>
              <pc2:cmMkLst xmlns:pc2="http://schemas.microsoft.com/office/powerpoint/2019/9/main/command">
                <pc:docMk/>
                <pc:sldMk cId="3489342053" sldId="2825"/>
                <pc2:cmMk id="{F7D03949-FCEB-48BA-B1D8-093C445325A6}"/>
              </pc2:cmMkLst>
            </pc226:cmChg>
          </p:ext>
        </pc:extLst>
      </pc:sldChg>
      <pc:sldChg chg="modSp">
        <pc:chgData name="Mastelic Joëlle" userId="S::joelle.mastelic@hes-so.ch::9f902778-7045-4f43-81d1-b4c95782cfae" providerId="AD" clId="Web-{4829ADD8-B98B-9577-9371-363169EAD33C}" dt="2023-04-05T16:29:00.497" v="580" actId="1076"/>
        <pc:sldMkLst>
          <pc:docMk/>
          <pc:sldMk cId="1682297504" sldId="2826"/>
        </pc:sldMkLst>
        <pc:spChg chg="mod">
          <ac:chgData name="Mastelic Joëlle" userId="S::joelle.mastelic@hes-so.ch::9f902778-7045-4f43-81d1-b4c95782cfae" providerId="AD" clId="Web-{4829ADD8-B98B-9577-9371-363169EAD33C}" dt="2023-04-05T16:29:00.497" v="580" actId="1076"/>
          <ac:spMkLst>
            <pc:docMk/>
            <pc:sldMk cId="1682297504" sldId="2826"/>
            <ac:spMk id="5" creationId="{B08CA4DE-6BC3-F0A2-47D8-EE2091DB1CFE}"/>
          </ac:spMkLst>
        </pc:spChg>
      </pc:sldChg>
      <pc:sldChg chg="modSp addCm modCm modNotes">
        <pc:chgData name="Mastelic Joëlle" userId="S::joelle.mastelic@hes-so.ch::9f902778-7045-4f43-81d1-b4c95782cfae" providerId="AD" clId="Web-{4829ADD8-B98B-9577-9371-363169EAD33C}" dt="2023-04-05T16:47:15.226" v="1015"/>
        <pc:sldMkLst>
          <pc:docMk/>
          <pc:sldMk cId="1239219821" sldId="2830"/>
        </pc:sldMkLst>
        <pc:spChg chg="mod">
          <ac:chgData name="Mastelic Joëlle" userId="S::joelle.mastelic@hes-so.ch::9f902778-7045-4f43-81d1-b4c95782cfae" providerId="AD" clId="Web-{4829ADD8-B98B-9577-9371-363169EAD33C}" dt="2023-04-05T16:46:19.709" v="995" actId="20577"/>
          <ac:spMkLst>
            <pc:docMk/>
            <pc:sldMk cId="1239219821" sldId="2830"/>
            <ac:spMk id="6" creationId="{5B91BCC9-3862-FD47-0946-3F661ECF506A}"/>
          </ac:spMkLst>
        </pc:spChg>
        <pc:extLst>
          <p:ext xmlns:p="http://schemas.openxmlformats.org/presentationml/2006/main" uri="{D6D511B9-2390-475A-947B-AFAB55BFBCF1}">
            <pc226:cmChg xmlns:pc226="http://schemas.microsoft.com/office/powerpoint/2022/06/main/command" chg="add mod">
              <pc226:chgData name="Mastelic Joëlle" userId="S::joelle.mastelic@hes-so.ch::9f902778-7045-4f43-81d1-b4c95782cfae" providerId="AD" clId="Web-{4829ADD8-B98B-9577-9371-363169EAD33C}" dt="2023-04-05T16:46:18.881" v="994" actId="20577"/>
              <pc2:cmMkLst xmlns:pc2="http://schemas.microsoft.com/office/powerpoint/2019/9/main/command">
                <pc:docMk/>
                <pc:sldMk cId="1239219821" sldId="2830"/>
                <pc2:cmMk id="{E7604B10-2DC8-4EC9-94B5-D089F78E0815}"/>
              </pc2:cmMkLst>
            </pc226:cmChg>
            <pc226:cmChg xmlns:pc226="http://schemas.microsoft.com/office/powerpoint/2022/06/main/command" chg="add mod">
              <pc226:chgData name="Mastelic Joëlle" userId="S::joelle.mastelic@hes-so.ch::9f902778-7045-4f43-81d1-b4c95782cfae" providerId="AD" clId="Web-{4829ADD8-B98B-9577-9371-363169EAD33C}" dt="2023-04-05T16:46:18.881" v="994" actId="20577"/>
              <pc2:cmMkLst xmlns:pc2="http://schemas.microsoft.com/office/powerpoint/2019/9/main/command">
                <pc:docMk/>
                <pc:sldMk cId="1239219821" sldId="2830"/>
                <pc2:cmMk id="{1CCE93DC-75BC-43F8-9FD0-92AFABC07421}"/>
              </pc2:cmMkLst>
            </pc226:cmChg>
          </p:ext>
        </pc:extLst>
      </pc:sldChg>
      <pc:sldChg chg="modSp ord addCm modNotes">
        <pc:chgData name="Mastelic Joëlle" userId="S::joelle.mastelic@hes-so.ch::9f902778-7045-4f43-81d1-b4c95782cfae" providerId="AD" clId="Web-{4829ADD8-B98B-9577-9371-363169EAD33C}" dt="2023-04-05T16:01:50.538" v="285"/>
        <pc:sldMkLst>
          <pc:docMk/>
          <pc:sldMk cId="1239265005" sldId="2836"/>
        </pc:sldMkLst>
        <pc:picChg chg="mod">
          <ac:chgData name="Mastelic Joëlle" userId="S::joelle.mastelic@hes-so.ch::9f902778-7045-4f43-81d1-b4c95782cfae" providerId="AD" clId="Web-{4829ADD8-B98B-9577-9371-363169EAD33C}" dt="2023-04-05T15:57:01.407" v="95" actId="1076"/>
          <ac:picMkLst>
            <pc:docMk/>
            <pc:sldMk cId="1239265005" sldId="2836"/>
            <ac:picMk id="4" creationId="{5328C13A-8695-B353-1403-82FF7EBD3389}"/>
          </ac:picMkLst>
        </pc:picChg>
        <pc:extLst>
          <p:ext xmlns:p="http://schemas.openxmlformats.org/presentationml/2006/main" uri="{D6D511B9-2390-475A-947B-AFAB55BFBCF1}">
            <pc226:cmChg xmlns:pc226="http://schemas.microsoft.com/office/powerpoint/2022/06/main/command" chg="add">
              <pc226:chgData name="Mastelic Joëlle" userId="S::joelle.mastelic@hes-so.ch::9f902778-7045-4f43-81d1-b4c95782cfae" providerId="AD" clId="Web-{4829ADD8-B98B-9577-9371-363169EAD33C}" dt="2023-04-05T15:57:55.252" v="97"/>
              <pc2:cmMkLst xmlns:pc2="http://schemas.microsoft.com/office/powerpoint/2019/9/main/command">
                <pc:docMk/>
                <pc:sldMk cId="1239265005" sldId="2836"/>
                <pc2:cmMk id="{36C3C25E-A1E8-486F-BAEE-032464165B30}"/>
              </pc2:cmMkLst>
            </pc226:cmChg>
          </p:ext>
        </pc:extLst>
      </pc:sldChg>
      <pc:sldChg chg="modSp addCm modNotes">
        <pc:chgData name="Mastelic Joëlle" userId="S::joelle.mastelic@hes-so.ch::9f902778-7045-4f43-81d1-b4c95782cfae" providerId="AD" clId="Web-{4829ADD8-B98B-9577-9371-363169EAD33C}" dt="2023-04-05T16:06:04.044" v="320"/>
        <pc:sldMkLst>
          <pc:docMk/>
          <pc:sldMk cId="982763711" sldId="2837"/>
        </pc:sldMkLst>
        <pc:spChg chg="mod">
          <ac:chgData name="Mastelic Joëlle" userId="S::joelle.mastelic@hes-so.ch::9f902778-7045-4f43-81d1-b4c95782cfae" providerId="AD" clId="Web-{4829ADD8-B98B-9577-9371-363169EAD33C}" dt="2023-04-05T16:05:15.512" v="317" actId="14100"/>
          <ac:spMkLst>
            <pc:docMk/>
            <pc:sldMk cId="982763711" sldId="2837"/>
            <ac:spMk id="5" creationId="{41204EAE-6F2F-A5A6-6D43-CD4F6AB4F6B1}"/>
          </ac:spMkLst>
        </pc:spChg>
        <pc:extLst>
          <p:ext xmlns:p="http://schemas.openxmlformats.org/presentationml/2006/main" uri="{D6D511B9-2390-475A-947B-AFAB55BFBCF1}">
            <pc226:cmChg xmlns:pc226="http://schemas.microsoft.com/office/powerpoint/2022/06/main/command" chg="add">
              <pc226:chgData name="Mastelic Joëlle" userId="S::joelle.mastelic@hes-so.ch::9f902778-7045-4f43-81d1-b4c95782cfae" providerId="AD" clId="Web-{4829ADD8-B98B-9577-9371-363169EAD33C}" dt="2023-04-05T15:56:47.828" v="92"/>
              <pc2:cmMkLst xmlns:pc2="http://schemas.microsoft.com/office/powerpoint/2019/9/main/command">
                <pc:docMk/>
                <pc:sldMk cId="982763711" sldId="2837"/>
                <pc2:cmMk id="{69371CBD-56A9-48C1-9F2E-70F3FA8C2315}"/>
              </pc2:cmMkLst>
            </pc226:cmChg>
          </p:ext>
        </pc:extLst>
      </pc:sldChg>
      <pc:sldChg chg="modSp modNotes">
        <pc:chgData name="Mastelic Joëlle" userId="S::joelle.mastelic@hes-so.ch::9f902778-7045-4f43-81d1-b4c95782cfae" providerId="AD" clId="Web-{4829ADD8-B98B-9577-9371-363169EAD33C}" dt="2023-04-05T16:13:38.836" v="450"/>
        <pc:sldMkLst>
          <pc:docMk/>
          <pc:sldMk cId="1984302334" sldId="2847"/>
        </pc:sldMkLst>
        <pc:spChg chg="mod">
          <ac:chgData name="Mastelic Joëlle" userId="S::joelle.mastelic@hes-so.ch::9f902778-7045-4f43-81d1-b4c95782cfae" providerId="AD" clId="Web-{4829ADD8-B98B-9577-9371-363169EAD33C}" dt="2023-04-05T16:08:54.814" v="396" actId="20577"/>
          <ac:spMkLst>
            <pc:docMk/>
            <pc:sldMk cId="1984302334" sldId="2847"/>
            <ac:spMk id="2" creationId="{D97751AE-4D3E-4756-5B2C-2A0123DC9E8B}"/>
          </ac:spMkLst>
        </pc:spChg>
        <pc:spChg chg="mod">
          <ac:chgData name="Mastelic Joëlle" userId="S::joelle.mastelic@hes-so.ch::9f902778-7045-4f43-81d1-b4c95782cfae" providerId="AD" clId="Web-{4829ADD8-B98B-9577-9371-363169EAD33C}" dt="2023-04-05T16:09:09.548" v="399" actId="20577"/>
          <ac:spMkLst>
            <pc:docMk/>
            <pc:sldMk cId="1984302334" sldId="2847"/>
            <ac:spMk id="10" creationId="{F793C12E-4CBF-B13D-CEC6-0D7B06CF71F0}"/>
          </ac:spMkLst>
        </pc:spChg>
      </pc:sldChg>
      <pc:sldChg chg="modNotes">
        <pc:chgData name="Mastelic Joëlle" userId="S::joelle.mastelic@hes-so.ch::9f902778-7045-4f43-81d1-b4c95782cfae" providerId="AD" clId="Web-{4829ADD8-B98B-9577-9371-363169EAD33C}" dt="2023-04-05T16:51:00.856" v="1072"/>
        <pc:sldMkLst>
          <pc:docMk/>
          <pc:sldMk cId="2317393684" sldId="2848"/>
        </pc:sldMkLst>
      </pc:sldChg>
      <pc:sldChg chg="modSp modNotes">
        <pc:chgData name="Mastelic Joëlle" userId="S::joelle.mastelic@hes-so.ch::9f902778-7045-4f43-81d1-b4c95782cfae" providerId="AD" clId="Web-{4829ADD8-B98B-9577-9371-363169EAD33C}" dt="2023-04-05T16:25:52.259" v="546"/>
        <pc:sldMkLst>
          <pc:docMk/>
          <pc:sldMk cId="1372370176" sldId="2850"/>
        </pc:sldMkLst>
        <pc:spChg chg="mod">
          <ac:chgData name="Mastelic Joëlle" userId="S::joelle.mastelic@hes-so.ch::9f902778-7045-4f43-81d1-b4c95782cfae" providerId="AD" clId="Web-{4829ADD8-B98B-9577-9371-363169EAD33C}" dt="2023-04-05T16:24:36.101" v="514" actId="20577"/>
          <ac:spMkLst>
            <pc:docMk/>
            <pc:sldMk cId="1372370176" sldId="2850"/>
            <ac:spMk id="4" creationId="{6CB68B36-D2DB-987D-D6FE-E37CF3595236}"/>
          </ac:spMkLst>
        </pc:spChg>
        <pc:spChg chg="mod">
          <ac:chgData name="Mastelic Joëlle" userId="S::joelle.mastelic@hes-so.ch::9f902778-7045-4f43-81d1-b4c95782cfae" providerId="AD" clId="Web-{4829ADD8-B98B-9577-9371-363169EAD33C}" dt="2023-04-05T16:24:27.991" v="506" actId="1076"/>
          <ac:spMkLst>
            <pc:docMk/>
            <pc:sldMk cId="1372370176" sldId="2850"/>
            <ac:spMk id="7" creationId="{D7FF80CC-6F76-657C-1659-69A304FB5924}"/>
          </ac:spMkLst>
        </pc:spChg>
      </pc:sldChg>
    </pc:docChg>
  </pc:docChgLst>
  <pc:docChgLst>
    <pc:chgData name="Ponomareva Anastasia" userId="S::anastasi.ponomare@hes-so.ch::6f8f1e16-cc32-4b6e-a739-18da6a7228dc" providerId="AD" clId="Web-{53EADC0D-D953-43B1-AD7C-FE601743C055}"/>
    <pc:docChg chg="delSld modSld modSection">
      <pc:chgData name="Ponomareva Anastasia" userId="S::anastasi.ponomare@hes-so.ch::6f8f1e16-cc32-4b6e-a739-18da6a7228dc" providerId="AD" clId="Web-{53EADC0D-D953-43B1-AD7C-FE601743C055}" dt="2023-03-28T08:24:47.165" v="199"/>
      <pc:docMkLst>
        <pc:docMk/>
      </pc:docMkLst>
      <pc:sldChg chg="modCm">
        <pc:chgData name="Ponomareva Anastasia" userId="S::anastasi.ponomare@hes-so.ch::6f8f1e16-cc32-4b6e-a739-18da6a7228dc" providerId="AD" clId="Web-{53EADC0D-D953-43B1-AD7C-FE601743C055}" dt="2023-03-28T08:14:55.154" v="189"/>
        <pc:sldMkLst>
          <pc:docMk/>
          <pc:sldMk cId="1236337585" sldId="303"/>
        </pc:sldMkLst>
        <pc:extLst>
          <p:ext xmlns:p="http://schemas.openxmlformats.org/presentationml/2006/main" uri="{D6D511B9-2390-475A-947B-AFAB55BFBCF1}">
            <pc226:cmChg xmlns:pc226="http://schemas.microsoft.com/office/powerpoint/2022/06/main/command" chg="">
              <pc226:chgData name="Ponomareva Anastasia" userId="S::anastasi.ponomare@hes-so.ch::6f8f1e16-cc32-4b6e-a739-18da6a7228dc" providerId="AD" clId="Web-{53EADC0D-D953-43B1-AD7C-FE601743C055}" dt="2023-03-28T08:14:55.154" v="189"/>
              <pc2:cmMkLst xmlns:pc2="http://schemas.microsoft.com/office/powerpoint/2019/9/main/command">
                <pc:docMk/>
                <pc:sldMk cId="1236337585" sldId="303"/>
                <pc2:cmMk id="{51DD2DB0-D050-4C8B-A299-568637E82A95}"/>
              </pc2:cmMkLst>
              <pc226:cmRplyChg chg="add">
                <pc226:chgData name="Ponomareva Anastasia" userId="S::anastasi.ponomare@hes-so.ch::6f8f1e16-cc32-4b6e-a739-18da6a7228dc" providerId="AD" clId="Web-{53EADC0D-D953-43B1-AD7C-FE601743C055}" dt="2023-03-28T08:14:55.154" v="189"/>
                <pc2:cmRplyMkLst xmlns:pc2="http://schemas.microsoft.com/office/powerpoint/2019/9/main/command">
                  <pc:docMk/>
                  <pc:sldMk cId="1236337585" sldId="303"/>
                  <pc2:cmMk id="{51DD2DB0-D050-4C8B-A299-568637E82A95}"/>
                  <pc2:cmRplyMk id="{355E9DE3-BFC9-4463-9097-4D6BB530966F}"/>
                </pc2:cmRplyMkLst>
              </pc226:cmRplyChg>
            </pc226:cmChg>
          </p:ext>
        </pc:extLst>
      </pc:sldChg>
      <pc:sldChg chg="addSp delSp modSp">
        <pc:chgData name="Ponomareva Anastasia" userId="S::anastasi.ponomare@hes-so.ch::6f8f1e16-cc32-4b6e-a739-18da6a7228dc" providerId="AD" clId="Web-{53EADC0D-D953-43B1-AD7C-FE601743C055}" dt="2023-03-28T07:38:36.768" v="76" actId="14100"/>
        <pc:sldMkLst>
          <pc:docMk/>
          <pc:sldMk cId="848684478" sldId="344"/>
        </pc:sldMkLst>
        <pc:spChg chg="del">
          <ac:chgData name="Ponomareva Anastasia" userId="S::anastasi.ponomare@hes-so.ch::6f8f1e16-cc32-4b6e-a739-18da6a7228dc" providerId="AD" clId="Web-{53EADC0D-D953-43B1-AD7C-FE601743C055}" dt="2023-03-28T07:23:34.469" v="8"/>
          <ac:spMkLst>
            <pc:docMk/>
            <pc:sldMk cId="848684478" sldId="344"/>
            <ac:spMk id="2" creationId="{CAA68E4B-AAD6-9EC9-F8B7-D8E0590AE5F5}"/>
          </ac:spMkLst>
        </pc:spChg>
        <pc:picChg chg="mod">
          <ac:chgData name="Ponomareva Anastasia" userId="S::anastasi.ponomare@hes-so.ch::6f8f1e16-cc32-4b6e-a739-18da6a7228dc" providerId="AD" clId="Web-{53EADC0D-D953-43B1-AD7C-FE601743C055}" dt="2023-03-28T07:25:41.394" v="33" actId="1076"/>
          <ac:picMkLst>
            <pc:docMk/>
            <pc:sldMk cId="848684478" sldId="344"/>
            <ac:picMk id="3" creationId="{20994FD4-D04C-1556-AD5D-B55A8B1DE205}"/>
          </ac:picMkLst>
        </pc:picChg>
        <pc:picChg chg="add mod">
          <ac:chgData name="Ponomareva Anastasia" userId="S::anastasi.ponomare@hes-so.ch::6f8f1e16-cc32-4b6e-a739-18da6a7228dc" providerId="AD" clId="Web-{53EADC0D-D953-43B1-AD7C-FE601743C055}" dt="2023-03-28T07:26:13.582" v="37" actId="1076"/>
          <ac:picMkLst>
            <pc:docMk/>
            <pc:sldMk cId="848684478" sldId="344"/>
            <ac:picMk id="4" creationId="{DDA01061-7B11-7391-0C08-40A0F617EA54}"/>
          </ac:picMkLst>
        </pc:picChg>
        <pc:picChg chg="mod">
          <ac:chgData name="Ponomareva Anastasia" userId="S::anastasi.ponomare@hes-so.ch::6f8f1e16-cc32-4b6e-a739-18da6a7228dc" providerId="AD" clId="Web-{53EADC0D-D953-43B1-AD7C-FE601743C055}" dt="2023-03-28T07:24:08.251" v="17" actId="1076"/>
          <ac:picMkLst>
            <pc:docMk/>
            <pc:sldMk cId="848684478" sldId="344"/>
            <ac:picMk id="5" creationId="{5DBF7931-C4B4-FB14-3BC0-0C72FDE0AD06}"/>
          </ac:picMkLst>
        </pc:picChg>
        <pc:picChg chg="mod">
          <ac:chgData name="Ponomareva Anastasia" userId="S::anastasi.ponomare@hes-so.ch::6f8f1e16-cc32-4b6e-a739-18da6a7228dc" providerId="AD" clId="Web-{53EADC0D-D953-43B1-AD7C-FE601743C055}" dt="2023-03-28T07:38:36.768" v="76" actId="14100"/>
          <ac:picMkLst>
            <pc:docMk/>
            <pc:sldMk cId="848684478" sldId="344"/>
            <ac:picMk id="6" creationId="{024BA24C-E238-473D-4B09-67C5FC83D0C3}"/>
          </ac:picMkLst>
        </pc:picChg>
        <pc:picChg chg="mod">
          <ac:chgData name="Ponomareva Anastasia" userId="S::anastasi.ponomare@hes-so.ch::6f8f1e16-cc32-4b6e-a739-18da6a7228dc" providerId="AD" clId="Web-{53EADC0D-D953-43B1-AD7C-FE601743C055}" dt="2023-03-28T07:26:19.645" v="38" actId="14100"/>
          <ac:picMkLst>
            <pc:docMk/>
            <pc:sldMk cId="848684478" sldId="344"/>
            <ac:picMk id="29" creationId="{AF7AA963-0FC8-7189-4E07-7D29BBD38405}"/>
          </ac:picMkLst>
        </pc:picChg>
      </pc:sldChg>
      <pc:sldChg chg="addSp delSp modSp">
        <pc:chgData name="Ponomareva Anastasia" userId="S::anastasi.ponomare@hes-so.ch::6f8f1e16-cc32-4b6e-a739-18da6a7228dc" providerId="AD" clId="Web-{53EADC0D-D953-43B1-AD7C-FE601743C055}" dt="2023-03-28T07:29:30.648" v="65"/>
        <pc:sldMkLst>
          <pc:docMk/>
          <pc:sldMk cId="2011149978" sldId="353"/>
        </pc:sldMkLst>
        <pc:spChg chg="mod">
          <ac:chgData name="Ponomareva Anastasia" userId="S::anastasi.ponomare@hes-so.ch::6f8f1e16-cc32-4b6e-a739-18da6a7228dc" providerId="AD" clId="Web-{53EADC0D-D953-43B1-AD7C-FE601743C055}" dt="2023-03-28T07:25:26.003" v="31" actId="20577"/>
          <ac:spMkLst>
            <pc:docMk/>
            <pc:sldMk cId="2011149978" sldId="353"/>
            <ac:spMk id="2" creationId="{83E4E4E0-8A62-E34B-A249-9FF3ACF1FB17}"/>
          </ac:spMkLst>
        </pc:spChg>
        <pc:spChg chg="del">
          <ac:chgData name="Ponomareva Anastasia" userId="S::anastasi.ponomare@hes-so.ch::6f8f1e16-cc32-4b6e-a739-18da6a7228dc" providerId="AD" clId="Web-{53EADC0D-D953-43B1-AD7C-FE601743C055}" dt="2023-03-28T07:25:28.456" v="32"/>
          <ac:spMkLst>
            <pc:docMk/>
            <pc:sldMk cId="2011149978" sldId="353"/>
            <ac:spMk id="6" creationId="{67C378F2-A18D-E595-153A-996254E0EA99}"/>
          </ac:spMkLst>
        </pc:spChg>
        <pc:picChg chg="add">
          <ac:chgData name="Ponomareva Anastasia" userId="S::anastasi.ponomare@hes-so.ch::6f8f1e16-cc32-4b6e-a739-18da6a7228dc" providerId="AD" clId="Web-{53EADC0D-D953-43B1-AD7C-FE601743C055}" dt="2023-03-28T07:29:30.648" v="65"/>
          <ac:picMkLst>
            <pc:docMk/>
            <pc:sldMk cId="2011149978" sldId="353"/>
            <ac:picMk id="5" creationId="{4786C389-E792-4FE9-F2BC-E45C2B47D228}"/>
          </ac:picMkLst>
        </pc:picChg>
      </pc:sldChg>
      <pc:sldChg chg="addSp delSp modSp">
        <pc:chgData name="Ponomareva Anastasia" userId="S::anastasi.ponomare@hes-so.ch::6f8f1e16-cc32-4b6e-a739-18da6a7228dc" providerId="AD" clId="Web-{53EADC0D-D953-43B1-AD7C-FE601743C055}" dt="2023-03-28T07:28:52.272" v="62"/>
        <pc:sldMkLst>
          <pc:docMk/>
          <pc:sldMk cId="3088247289" sldId="356"/>
        </pc:sldMkLst>
        <pc:spChg chg="del">
          <ac:chgData name="Ponomareva Anastasia" userId="S::anastasi.ponomare@hes-so.ch::6f8f1e16-cc32-4b6e-a739-18da6a7228dc" providerId="AD" clId="Web-{53EADC0D-D953-43B1-AD7C-FE601743C055}" dt="2023-03-28T07:26:41.864" v="39"/>
          <ac:spMkLst>
            <pc:docMk/>
            <pc:sldMk cId="3088247289" sldId="356"/>
            <ac:spMk id="31" creationId="{F2994AAF-0A0D-0428-D0DA-F3211B6F1036}"/>
          </ac:spMkLst>
        </pc:spChg>
        <pc:picChg chg="add mod">
          <ac:chgData name="Ponomareva Anastasia" userId="S::anastasi.ponomare@hes-so.ch::6f8f1e16-cc32-4b6e-a739-18da6a7228dc" providerId="AD" clId="Web-{53EADC0D-D953-43B1-AD7C-FE601743C055}" dt="2023-03-28T07:28:47.772" v="60" actId="1076"/>
          <ac:picMkLst>
            <pc:docMk/>
            <pc:sldMk cId="3088247289" sldId="356"/>
            <ac:picMk id="3" creationId="{C3E45350-2A3F-19C2-19A5-0DCD16BEBBB1}"/>
          </ac:picMkLst>
        </pc:picChg>
        <pc:cxnChg chg="add del mod">
          <ac:chgData name="Ponomareva Anastasia" userId="S::anastasi.ponomare@hes-so.ch::6f8f1e16-cc32-4b6e-a739-18da6a7228dc" providerId="AD" clId="Web-{53EADC0D-D953-43B1-AD7C-FE601743C055}" dt="2023-03-28T07:28:52.272" v="62"/>
          <ac:cxnSpMkLst>
            <pc:docMk/>
            <pc:sldMk cId="3088247289" sldId="356"/>
            <ac:cxnSpMk id="5" creationId="{7CAF7361-C1A3-00FF-F3A7-6E31BA0395E9}"/>
          </ac:cxnSpMkLst>
        </pc:cxnChg>
        <pc:cxnChg chg="add del mod">
          <ac:chgData name="Ponomareva Anastasia" userId="S::anastasi.ponomare@hes-so.ch::6f8f1e16-cc32-4b6e-a739-18da6a7228dc" providerId="AD" clId="Web-{53EADC0D-D953-43B1-AD7C-FE601743C055}" dt="2023-03-28T07:28:50.226" v="61"/>
          <ac:cxnSpMkLst>
            <pc:docMk/>
            <pc:sldMk cId="3088247289" sldId="356"/>
            <ac:cxnSpMk id="8" creationId="{CE9B00DA-E5D4-A664-6013-C8AF5B0E6B50}"/>
          </ac:cxnSpMkLst>
        </pc:cxnChg>
      </pc:sldChg>
      <pc:sldChg chg="addSp delSp">
        <pc:chgData name="Ponomareva Anastasia" userId="S::anastasi.ponomare@hes-so.ch::6f8f1e16-cc32-4b6e-a739-18da6a7228dc" providerId="AD" clId="Web-{53EADC0D-D953-43B1-AD7C-FE601743C055}" dt="2023-03-28T07:29:35.039" v="67"/>
        <pc:sldMkLst>
          <pc:docMk/>
          <pc:sldMk cId="3160389632" sldId="1756"/>
        </pc:sldMkLst>
        <pc:spChg chg="del">
          <ac:chgData name="Ponomareva Anastasia" userId="S::anastasi.ponomare@hes-so.ch::6f8f1e16-cc32-4b6e-a739-18da6a7228dc" providerId="AD" clId="Web-{53EADC0D-D953-43B1-AD7C-FE601743C055}" dt="2023-03-28T07:29:33.805" v="66"/>
          <ac:spMkLst>
            <pc:docMk/>
            <pc:sldMk cId="3160389632" sldId="1756"/>
            <ac:spMk id="7" creationId="{9F152D85-2AD0-E569-B26C-D084B492FA69}"/>
          </ac:spMkLst>
        </pc:spChg>
        <pc:picChg chg="add">
          <ac:chgData name="Ponomareva Anastasia" userId="S::anastasi.ponomare@hes-so.ch::6f8f1e16-cc32-4b6e-a739-18da6a7228dc" providerId="AD" clId="Web-{53EADC0D-D953-43B1-AD7C-FE601743C055}" dt="2023-03-28T07:29:35.039" v="67"/>
          <ac:picMkLst>
            <pc:docMk/>
            <pc:sldMk cId="3160389632" sldId="1756"/>
            <ac:picMk id="3" creationId="{F86DDF43-07DD-FDD3-817A-A6705A06EA02}"/>
          </ac:picMkLst>
        </pc:picChg>
      </pc:sldChg>
      <pc:sldChg chg="addSp delSp modSp">
        <pc:chgData name="Ponomareva Anastasia" userId="S::anastasi.ponomare@hes-so.ch::6f8f1e16-cc32-4b6e-a739-18da6a7228dc" providerId="AD" clId="Web-{53EADC0D-D953-43B1-AD7C-FE601743C055}" dt="2023-03-28T08:00:50.169" v="188" actId="1076"/>
        <pc:sldMkLst>
          <pc:docMk/>
          <pc:sldMk cId="4148191195" sldId="2734"/>
        </pc:sldMkLst>
        <pc:spChg chg="add mod">
          <ac:chgData name="Ponomareva Anastasia" userId="S::anastasi.ponomare@hes-so.ch::6f8f1e16-cc32-4b6e-a739-18da6a7228dc" providerId="AD" clId="Web-{53EADC0D-D953-43B1-AD7C-FE601743C055}" dt="2023-03-28T07:59:56.480" v="160"/>
          <ac:spMkLst>
            <pc:docMk/>
            <pc:sldMk cId="4148191195" sldId="2734"/>
            <ac:spMk id="4" creationId="{85649AAC-576D-68CA-403C-CDB758B62860}"/>
          </ac:spMkLst>
        </pc:spChg>
        <pc:spChg chg="add del mod">
          <ac:chgData name="Ponomareva Anastasia" userId="S::anastasi.ponomare@hes-so.ch::6f8f1e16-cc32-4b6e-a739-18da6a7228dc" providerId="AD" clId="Web-{53EADC0D-D953-43B1-AD7C-FE601743C055}" dt="2023-03-28T07:55:50.944" v="125"/>
          <ac:spMkLst>
            <pc:docMk/>
            <pc:sldMk cId="4148191195" sldId="2734"/>
            <ac:spMk id="6" creationId="{174F81D9-2D85-B975-ECA4-13852B2BE1C1}"/>
          </ac:spMkLst>
        </pc:spChg>
        <pc:spChg chg="add mod">
          <ac:chgData name="Ponomareva Anastasia" userId="S::anastasi.ponomare@hes-so.ch::6f8f1e16-cc32-4b6e-a739-18da6a7228dc" providerId="AD" clId="Web-{53EADC0D-D953-43B1-AD7C-FE601743C055}" dt="2023-03-28T07:59:34.652" v="158"/>
          <ac:spMkLst>
            <pc:docMk/>
            <pc:sldMk cId="4148191195" sldId="2734"/>
            <ac:spMk id="7" creationId="{14BA36AF-43A6-9C58-8354-C2903C888648}"/>
          </ac:spMkLst>
        </pc:spChg>
        <pc:spChg chg="add mod">
          <ac:chgData name="Ponomareva Anastasia" userId="S::anastasi.ponomare@hes-so.ch::6f8f1e16-cc32-4b6e-a739-18da6a7228dc" providerId="AD" clId="Web-{53EADC0D-D953-43B1-AD7C-FE601743C055}" dt="2023-03-28T07:56:20.617" v="133" actId="1076"/>
          <ac:spMkLst>
            <pc:docMk/>
            <pc:sldMk cId="4148191195" sldId="2734"/>
            <ac:spMk id="8" creationId="{71232BA9-8EA2-E864-4442-3F50F85095BB}"/>
          </ac:spMkLst>
        </pc:spChg>
        <pc:spChg chg="add mod">
          <ac:chgData name="Ponomareva Anastasia" userId="S::anastasi.ponomare@hes-so.ch::6f8f1e16-cc32-4b6e-a739-18da6a7228dc" providerId="AD" clId="Web-{53EADC0D-D953-43B1-AD7C-FE601743C055}" dt="2023-03-28T07:56:22.695" v="134" actId="1076"/>
          <ac:spMkLst>
            <pc:docMk/>
            <pc:sldMk cId="4148191195" sldId="2734"/>
            <ac:spMk id="9" creationId="{645B52E5-26D3-522D-181B-A6B9B4B1FA54}"/>
          </ac:spMkLst>
        </pc:spChg>
        <pc:spChg chg="mod">
          <ac:chgData name="Ponomareva Anastasia" userId="S::anastasi.ponomare@hes-so.ch::6f8f1e16-cc32-4b6e-a739-18da6a7228dc" providerId="AD" clId="Web-{53EADC0D-D953-43B1-AD7C-FE601743C055}" dt="2023-03-28T07:58:34.916" v="155" actId="20577"/>
          <ac:spMkLst>
            <pc:docMk/>
            <pc:sldMk cId="4148191195" sldId="2734"/>
            <ac:spMk id="12" creationId="{6A3E5852-708F-1583-1AA2-C8EC11904EFA}"/>
          </ac:spMkLst>
        </pc:spChg>
        <pc:spChg chg="add mod">
          <ac:chgData name="Ponomareva Anastasia" userId="S::anastasi.ponomare@hes-so.ch::6f8f1e16-cc32-4b6e-a739-18da6a7228dc" providerId="AD" clId="Web-{53EADC0D-D953-43B1-AD7C-FE601743C055}" dt="2023-03-28T08:00:34.262" v="183"/>
          <ac:spMkLst>
            <pc:docMk/>
            <pc:sldMk cId="4148191195" sldId="2734"/>
            <ac:spMk id="16" creationId="{1A294E69-53C6-5691-9B29-9A768A55141B}"/>
          </ac:spMkLst>
        </pc:spChg>
        <pc:spChg chg="add mod">
          <ac:chgData name="Ponomareva Anastasia" userId="S::anastasi.ponomare@hes-so.ch::6f8f1e16-cc32-4b6e-a739-18da6a7228dc" providerId="AD" clId="Web-{53EADC0D-D953-43B1-AD7C-FE601743C055}" dt="2023-03-28T08:00:25.918" v="180" actId="1076"/>
          <ac:spMkLst>
            <pc:docMk/>
            <pc:sldMk cId="4148191195" sldId="2734"/>
            <ac:spMk id="17" creationId="{18A06720-C2AA-C766-56A0-709AE7A57F3E}"/>
          </ac:spMkLst>
        </pc:spChg>
        <pc:spChg chg="add mod">
          <ac:chgData name="Ponomareva Anastasia" userId="S::anastasi.ponomare@hes-so.ch::6f8f1e16-cc32-4b6e-a739-18da6a7228dc" providerId="AD" clId="Web-{53EADC0D-D953-43B1-AD7C-FE601743C055}" dt="2023-03-28T08:00:30.481" v="182"/>
          <ac:spMkLst>
            <pc:docMk/>
            <pc:sldMk cId="4148191195" sldId="2734"/>
            <ac:spMk id="18" creationId="{6238600E-7B77-4B49-0C09-831979E82701}"/>
          </ac:spMkLst>
        </pc:spChg>
        <pc:spChg chg="add mod">
          <ac:chgData name="Ponomareva Anastasia" userId="S::anastasi.ponomare@hes-so.ch::6f8f1e16-cc32-4b6e-a739-18da6a7228dc" providerId="AD" clId="Web-{53EADC0D-D953-43B1-AD7C-FE601743C055}" dt="2023-03-28T08:00:46.075" v="186" actId="1076"/>
          <ac:spMkLst>
            <pc:docMk/>
            <pc:sldMk cId="4148191195" sldId="2734"/>
            <ac:spMk id="19" creationId="{0541968F-4BA3-F966-0211-5A0D2FA05299}"/>
          </ac:spMkLst>
        </pc:spChg>
        <pc:spChg chg="add mod">
          <ac:chgData name="Ponomareva Anastasia" userId="S::anastasi.ponomare@hes-so.ch::6f8f1e16-cc32-4b6e-a739-18da6a7228dc" providerId="AD" clId="Web-{53EADC0D-D953-43B1-AD7C-FE601743C055}" dt="2023-03-28T08:00:50.169" v="188" actId="1076"/>
          <ac:spMkLst>
            <pc:docMk/>
            <pc:sldMk cId="4148191195" sldId="2734"/>
            <ac:spMk id="20" creationId="{C6E48F94-46F6-C538-130B-E4152FB2B081}"/>
          </ac:spMkLst>
        </pc:spChg>
        <pc:cxnChg chg="add mod">
          <ac:chgData name="Ponomareva Anastasia" userId="S::anastasi.ponomare@hes-so.ch::6f8f1e16-cc32-4b6e-a739-18da6a7228dc" providerId="AD" clId="Web-{53EADC0D-D953-43B1-AD7C-FE601743C055}" dt="2023-03-28T07:59:42.543" v="159"/>
          <ac:cxnSpMkLst>
            <pc:docMk/>
            <pc:sldMk cId="4148191195" sldId="2734"/>
            <ac:cxnSpMk id="10" creationId="{0B1B0A0F-F3B8-B38F-1EDF-2C048D9C1CD9}"/>
          </ac:cxnSpMkLst>
        </pc:cxnChg>
        <pc:cxnChg chg="add mod">
          <ac:chgData name="Ponomareva Anastasia" userId="S::anastasi.ponomare@hes-so.ch::6f8f1e16-cc32-4b6e-a739-18da6a7228dc" providerId="AD" clId="Web-{53EADC0D-D953-43B1-AD7C-FE601743C055}" dt="2023-03-28T07:56:37.555" v="140" actId="14100"/>
          <ac:cxnSpMkLst>
            <pc:docMk/>
            <pc:sldMk cId="4148191195" sldId="2734"/>
            <ac:cxnSpMk id="11" creationId="{E2A5959F-E2B5-36BF-5A28-718986D7D129}"/>
          </ac:cxnSpMkLst>
        </pc:cxnChg>
        <pc:cxnChg chg="add mod">
          <ac:chgData name="Ponomareva Anastasia" userId="S::anastasi.ponomare@hes-so.ch::6f8f1e16-cc32-4b6e-a739-18da6a7228dc" providerId="AD" clId="Web-{53EADC0D-D953-43B1-AD7C-FE601743C055}" dt="2023-03-28T08:00:00.949" v="161"/>
          <ac:cxnSpMkLst>
            <pc:docMk/>
            <pc:sldMk cId="4148191195" sldId="2734"/>
            <ac:cxnSpMk id="13" creationId="{E242F6E6-76F3-3707-1ADB-FFA16A4B133A}"/>
          </ac:cxnSpMkLst>
        </pc:cxnChg>
        <pc:cxnChg chg="add mod">
          <ac:chgData name="Ponomareva Anastasia" userId="S::anastasi.ponomare@hes-so.ch::6f8f1e16-cc32-4b6e-a739-18da6a7228dc" providerId="AD" clId="Web-{53EADC0D-D953-43B1-AD7C-FE601743C055}" dt="2023-03-28T07:56:52.196" v="146" actId="14100"/>
          <ac:cxnSpMkLst>
            <pc:docMk/>
            <pc:sldMk cId="4148191195" sldId="2734"/>
            <ac:cxnSpMk id="14" creationId="{68E04E1E-E4CE-B54E-BEA4-C385B7F6FDD1}"/>
          </ac:cxnSpMkLst>
        </pc:cxnChg>
        <pc:cxnChg chg="add mod">
          <ac:chgData name="Ponomareva Anastasia" userId="S::anastasi.ponomare@hes-so.ch::6f8f1e16-cc32-4b6e-a739-18da6a7228dc" providerId="AD" clId="Web-{53EADC0D-D953-43B1-AD7C-FE601743C055}" dt="2023-03-28T07:57:05.274" v="151" actId="1076"/>
          <ac:cxnSpMkLst>
            <pc:docMk/>
            <pc:sldMk cId="4148191195" sldId="2734"/>
            <ac:cxnSpMk id="15" creationId="{6099108C-4AEC-CBA2-17E9-3FEDA117A14C}"/>
          </ac:cxnSpMkLst>
        </pc:cxnChg>
      </pc:sldChg>
      <pc:sldChg chg="addSp delSp">
        <pc:chgData name="Ponomareva Anastasia" userId="S::anastasi.ponomare@hes-so.ch::6f8f1e16-cc32-4b6e-a739-18da6a7228dc" providerId="AD" clId="Web-{53EADC0D-D953-43B1-AD7C-FE601743C055}" dt="2023-03-28T07:28:58.507" v="64"/>
        <pc:sldMkLst>
          <pc:docMk/>
          <pc:sldMk cId="4007237016" sldId="2736"/>
        </pc:sldMkLst>
        <pc:spChg chg="del">
          <ac:chgData name="Ponomareva Anastasia" userId="S::anastasi.ponomare@hes-so.ch::6f8f1e16-cc32-4b6e-a739-18da6a7228dc" providerId="AD" clId="Web-{53EADC0D-D953-43B1-AD7C-FE601743C055}" dt="2023-03-28T07:28:57.460" v="63"/>
          <ac:spMkLst>
            <pc:docMk/>
            <pc:sldMk cId="4007237016" sldId="2736"/>
            <ac:spMk id="61" creationId="{F81B03A9-83C7-2901-3AF5-F7BA267B3183}"/>
          </ac:spMkLst>
        </pc:spChg>
        <pc:picChg chg="add">
          <ac:chgData name="Ponomareva Anastasia" userId="S::anastasi.ponomare@hes-so.ch::6f8f1e16-cc32-4b6e-a739-18da6a7228dc" providerId="AD" clId="Web-{53EADC0D-D953-43B1-AD7C-FE601743C055}" dt="2023-03-28T07:28:58.507" v="64"/>
          <ac:picMkLst>
            <pc:docMk/>
            <pc:sldMk cId="4007237016" sldId="2736"/>
            <ac:picMk id="29" creationId="{94B1A29D-0D4F-CFFF-48E4-50458CB834C8}"/>
          </ac:picMkLst>
        </pc:picChg>
      </pc:sldChg>
      <pc:sldChg chg="modSp addCm modCm">
        <pc:chgData name="Ponomareva Anastasia" userId="S::anastasi.ponomare@hes-so.ch::6f8f1e16-cc32-4b6e-a739-18da6a7228dc" providerId="AD" clId="Web-{53EADC0D-D953-43B1-AD7C-FE601743C055}" dt="2023-03-28T08:15:25.889" v="197" actId="20577"/>
        <pc:sldMkLst>
          <pc:docMk/>
          <pc:sldMk cId="2316476693" sldId="2737"/>
        </pc:sldMkLst>
        <pc:spChg chg="mod">
          <ac:chgData name="Ponomareva Anastasia" userId="S::anastasi.ponomare@hes-so.ch::6f8f1e16-cc32-4b6e-a739-18da6a7228dc" providerId="AD" clId="Web-{53EADC0D-D953-43B1-AD7C-FE601743C055}" dt="2023-03-28T08:15:25.889" v="197" actId="20577"/>
          <ac:spMkLst>
            <pc:docMk/>
            <pc:sldMk cId="2316476693" sldId="2737"/>
            <ac:spMk id="2" creationId="{E21BFB2D-D49E-FE31-EE8D-D5B7683589DD}"/>
          </ac:spMkLst>
        </pc:spChg>
        <pc:extLst>
          <p:ext xmlns:p="http://schemas.openxmlformats.org/presentationml/2006/main" uri="{D6D511B9-2390-475A-947B-AFAB55BFBCF1}">
            <pc226:cmChg xmlns:pc226="http://schemas.microsoft.com/office/powerpoint/2022/06/main/command" chg="add mod">
              <pc226:chgData name="Ponomareva Anastasia" userId="S::anastasi.ponomare@hes-so.ch::6f8f1e16-cc32-4b6e-a739-18da6a7228dc" providerId="AD" clId="Web-{53EADC0D-D953-43B1-AD7C-FE601743C055}" dt="2023-03-28T08:15:25.139" v="196" actId="20577"/>
              <pc2:cmMkLst xmlns:pc2="http://schemas.microsoft.com/office/powerpoint/2019/9/main/command">
                <pc:docMk/>
                <pc:sldMk cId="2316476693" sldId="2737"/>
                <pc2:cmMk id="{D1A316D6-DCA6-4CAD-9C9A-B0D1543BDC1F}"/>
              </pc2:cmMkLst>
            </pc226:cmChg>
          </p:ext>
        </pc:extLst>
      </pc:sldChg>
      <pc:sldChg chg="addSp modSp">
        <pc:chgData name="Ponomareva Anastasia" userId="S::anastasi.ponomare@hes-so.ch::6f8f1e16-cc32-4b6e-a739-18da6a7228dc" providerId="AD" clId="Web-{53EADC0D-D953-43B1-AD7C-FE601743C055}" dt="2023-03-28T07:51:41.674" v="121" actId="20577"/>
        <pc:sldMkLst>
          <pc:docMk/>
          <pc:sldMk cId="1706630085" sldId="2742"/>
        </pc:sldMkLst>
        <pc:spChg chg="add mod">
          <ac:chgData name="Ponomareva Anastasia" userId="S::anastasi.ponomare@hes-so.ch::6f8f1e16-cc32-4b6e-a739-18da6a7228dc" providerId="AD" clId="Web-{53EADC0D-D953-43B1-AD7C-FE601743C055}" dt="2023-03-28T07:51:41.674" v="121" actId="20577"/>
          <ac:spMkLst>
            <pc:docMk/>
            <pc:sldMk cId="1706630085" sldId="2742"/>
            <ac:spMk id="2" creationId="{F5B119CC-C631-00FC-E894-787C29B1E68C}"/>
          </ac:spMkLst>
        </pc:spChg>
      </pc:sldChg>
      <pc:sldChg chg="addSp delSp modSp">
        <pc:chgData name="Ponomareva Anastasia" userId="S::anastasi.ponomare@hes-so.ch::6f8f1e16-cc32-4b6e-a739-18da6a7228dc" providerId="AD" clId="Web-{53EADC0D-D953-43B1-AD7C-FE601743C055}" dt="2023-03-28T07:30:45.322" v="75" actId="20577"/>
        <pc:sldMkLst>
          <pc:docMk/>
          <pc:sldMk cId="2632283761" sldId="2744"/>
        </pc:sldMkLst>
        <pc:spChg chg="mod">
          <ac:chgData name="Ponomareva Anastasia" userId="S::anastasi.ponomare@hes-so.ch::6f8f1e16-cc32-4b6e-a739-18da6a7228dc" providerId="AD" clId="Web-{53EADC0D-D953-43B1-AD7C-FE601743C055}" dt="2023-03-28T07:30:45.322" v="75" actId="20577"/>
          <ac:spMkLst>
            <pc:docMk/>
            <pc:sldMk cId="2632283761" sldId="2744"/>
            <ac:spMk id="2" creationId="{A6D151CE-9B2D-A714-407D-9660C018E6B2}"/>
          </ac:spMkLst>
        </pc:spChg>
        <pc:spChg chg="del">
          <ac:chgData name="Ponomareva Anastasia" userId="S::anastasi.ponomare@hes-so.ch::6f8f1e16-cc32-4b6e-a739-18da6a7228dc" providerId="AD" clId="Web-{53EADC0D-D953-43B1-AD7C-FE601743C055}" dt="2023-03-28T07:30:30.931" v="69"/>
          <ac:spMkLst>
            <pc:docMk/>
            <pc:sldMk cId="2632283761" sldId="2744"/>
            <ac:spMk id="7" creationId="{9F152D85-2AD0-E569-B26C-D084B492FA69}"/>
          </ac:spMkLst>
        </pc:spChg>
        <pc:picChg chg="add ord">
          <ac:chgData name="Ponomareva Anastasia" userId="S::anastasi.ponomare@hes-so.ch::6f8f1e16-cc32-4b6e-a739-18da6a7228dc" providerId="AD" clId="Web-{53EADC0D-D953-43B1-AD7C-FE601743C055}" dt="2023-03-28T07:30:35.993" v="71"/>
          <ac:picMkLst>
            <pc:docMk/>
            <pc:sldMk cId="2632283761" sldId="2744"/>
            <ac:picMk id="5" creationId="{D7C9B15D-C841-02FE-5BD3-99A505D3F3C0}"/>
          </ac:picMkLst>
        </pc:picChg>
      </pc:sldChg>
      <pc:sldChg chg="delCm">
        <pc:chgData name="Ponomareva Anastasia" userId="S::anastasi.ponomare@hes-so.ch::6f8f1e16-cc32-4b6e-a739-18da6a7228dc" providerId="AD" clId="Web-{53EADC0D-D953-43B1-AD7C-FE601743C055}" dt="2023-03-28T07:29:54.164" v="68"/>
        <pc:sldMkLst>
          <pc:docMk/>
          <pc:sldMk cId="3982746103" sldId="2784"/>
        </pc:sldMkLst>
        <pc:extLst>
          <p:ext xmlns:p="http://schemas.openxmlformats.org/presentationml/2006/main" uri="{D6D511B9-2390-475A-947B-AFAB55BFBCF1}">
            <pc226:cmChg xmlns:pc226="http://schemas.microsoft.com/office/powerpoint/2022/06/main/command" chg="del">
              <pc226:chgData name="Ponomareva Anastasia" userId="S::anastasi.ponomare@hes-so.ch::6f8f1e16-cc32-4b6e-a739-18da6a7228dc" providerId="AD" clId="Web-{53EADC0D-D953-43B1-AD7C-FE601743C055}" dt="2023-03-28T07:29:54.164" v="68"/>
              <pc2:cmMkLst xmlns:pc2="http://schemas.microsoft.com/office/powerpoint/2019/9/main/command">
                <pc:docMk/>
                <pc:sldMk cId="3982746103" sldId="2784"/>
                <pc2:cmMk id="{B0D10AE8-DB6A-411B-8F49-4AAC110BD95B}"/>
              </pc2:cmMkLst>
            </pc226:cmChg>
          </p:ext>
        </pc:extLst>
      </pc:sldChg>
      <pc:sldChg chg="del">
        <pc:chgData name="Ponomareva Anastasia" userId="S::anastasi.ponomare@hes-so.ch::6f8f1e16-cc32-4b6e-a739-18da6a7228dc" providerId="AD" clId="Web-{53EADC0D-D953-43B1-AD7C-FE601743C055}" dt="2023-03-28T08:22:14.897" v="198"/>
        <pc:sldMkLst>
          <pc:docMk/>
          <pc:sldMk cId="1292742947" sldId="2819"/>
        </pc:sldMkLst>
      </pc:sldChg>
      <pc:sldChg chg="delCm">
        <pc:chgData name="Ponomareva Anastasia" userId="S::anastasi.ponomare@hes-so.ch::6f8f1e16-cc32-4b6e-a739-18da6a7228dc" providerId="AD" clId="Web-{53EADC0D-D953-43B1-AD7C-FE601743C055}" dt="2023-03-28T08:24:47.165" v="199"/>
        <pc:sldMkLst>
          <pc:docMk/>
          <pc:sldMk cId="3489342053" sldId="2825"/>
        </pc:sldMkLst>
        <pc:extLst>
          <p:ext xmlns:p="http://schemas.openxmlformats.org/presentationml/2006/main" uri="{D6D511B9-2390-475A-947B-AFAB55BFBCF1}">
            <pc226:cmChg xmlns:pc226="http://schemas.microsoft.com/office/powerpoint/2022/06/main/command" chg="del">
              <pc226:chgData name="Ponomareva Anastasia" userId="S::anastasi.ponomare@hes-so.ch::6f8f1e16-cc32-4b6e-a739-18da6a7228dc" providerId="AD" clId="Web-{53EADC0D-D953-43B1-AD7C-FE601743C055}" dt="2023-03-28T08:24:47.165" v="199"/>
              <pc2:cmMkLst xmlns:pc2="http://schemas.microsoft.com/office/powerpoint/2019/9/main/command">
                <pc:docMk/>
                <pc:sldMk cId="3489342053" sldId="2825"/>
                <pc2:cmMk id="{0E6D21BE-D423-4A15-8FD1-F8DCAD257908}"/>
              </pc2:cmMkLst>
            </pc226:cmChg>
          </p:ext>
        </pc:extLst>
      </pc:sldChg>
      <pc:sldChg chg="addSp modSp">
        <pc:chgData name="Ponomareva Anastasia" userId="S::anastasi.ponomare@hes-so.ch::6f8f1e16-cc32-4b6e-a739-18da6a7228dc" providerId="AD" clId="Web-{53EADC0D-D953-43B1-AD7C-FE601743C055}" dt="2023-03-28T07:23:14.672" v="7" actId="1076"/>
        <pc:sldMkLst>
          <pc:docMk/>
          <pc:sldMk cId="959370674" sldId="2843"/>
        </pc:sldMkLst>
        <pc:spChg chg="mod">
          <ac:chgData name="Ponomareva Anastasia" userId="S::anastasi.ponomare@hes-so.ch::6f8f1e16-cc32-4b6e-a739-18da6a7228dc" providerId="AD" clId="Web-{53EADC0D-D953-43B1-AD7C-FE601743C055}" dt="2023-03-28T07:22:56" v="2" actId="20577"/>
          <ac:spMkLst>
            <pc:docMk/>
            <pc:sldMk cId="959370674" sldId="2843"/>
            <ac:spMk id="2" creationId="{918FB73B-1B29-53BE-06D9-1040ADF6D15D}"/>
          </ac:spMkLst>
        </pc:spChg>
        <pc:picChg chg="add mod">
          <ac:chgData name="Ponomareva Anastasia" userId="S::anastasi.ponomare@hes-so.ch::6f8f1e16-cc32-4b6e-a739-18da6a7228dc" providerId="AD" clId="Web-{53EADC0D-D953-43B1-AD7C-FE601743C055}" dt="2023-03-28T07:23:14.672" v="7" actId="1076"/>
          <ac:picMkLst>
            <pc:docMk/>
            <pc:sldMk cId="959370674" sldId="2843"/>
            <ac:picMk id="4" creationId="{CCA1464C-0321-388A-45A7-4871E9A464D6}"/>
          </ac:picMkLst>
        </pc:picChg>
      </pc:sldChg>
    </pc:docChg>
  </pc:docChgLst>
  <pc:docChgLst>
    <pc:chgData name="Kuonen Colm" userId="2076f80c-7b3f-463f-bccd-c5d8f8b26a59" providerId="ADAL" clId="{654BB6FF-23A1-4E60-B5E3-86EA5BCF75B8}"/>
    <pc:docChg chg="custSel modSld">
      <pc:chgData name="Kuonen Colm" userId="2076f80c-7b3f-463f-bccd-c5d8f8b26a59" providerId="ADAL" clId="{654BB6FF-23A1-4E60-B5E3-86EA5BCF75B8}" dt="2022-07-29T16:15:48.204" v="8" actId="166"/>
      <pc:docMkLst>
        <pc:docMk/>
      </pc:docMkLst>
      <pc:sldChg chg="delSp modSp">
        <pc:chgData name="Kuonen Colm" userId="2076f80c-7b3f-463f-bccd-c5d8f8b26a59" providerId="ADAL" clId="{654BB6FF-23A1-4E60-B5E3-86EA5BCF75B8}" dt="2022-07-29T13:56:50.546" v="2" actId="1076"/>
        <pc:sldMkLst>
          <pc:docMk/>
          <pc:sldMk cId="962545373" sldId="2732"/>
        </pc:sldMkLst>
        <pc:spChg chg="mod topLvl">
          <ac:chgData name="Kuonen Colm" userId="2076f80c-7b3f-463f-bccd-c5d8f8b26a59" providerId="ADAL" clId="{654BB6FF-23A1-4E60-B5E3-86EA5BCF75B8}" dt="2022-07-29T13:56:48.540" v="0" actId="165"/>
          <ac:spMkLst>
            <pc:docMk/>
            <pc:sldMk cId="962545373" sldId="2732"/>
            <ac:spMk id="7" creationId="{0E99D651-BA62-C956-47ED-C22BC9E1DEFE}"/>
          </ac:spMkLst>
        </pc:spChg>
        <pc:grpChg chg="del">
          <ac:chgData name="Kuonen Colm" userId="2076f80c-7b3f-463f-bccd-c5d8f8b26a59" providerId="ADAL" clId="{654BB6FF-23A1-4E60-B5E3-86EA5BCF75B8}" dt="2022-07-29T13:56:48.540" v="0" actId="165"/>
          <ac:grpSpMkLst>
            <pc:docMk/>
            <pc:sldMk cId="962545373" sldId="2732"/>
            <ac:grpSpMk id="5" creationId="{A3909E48-1E1C-B9DF-AAA0-DFEB9E4376CC}"/>
          </ac:grpSpMkLst>
        </pc:grpChg>
        <pc:picChg chg="mod topLvl">
          <ac:chgData name="Kuonen Colm" userId="2076f80c-7b3f-463f-bccd-c5d8f8b26a59" providerId="ADAL" clId="{654BB6FF-23A1-4E60-B5E3-86EA5BCF75B8}" dt="2022-07-29T13:56:50.546" v="2" actId="1076"/>
          <ac:picMkLst>
            <pc:docMk/>
            <pc:sldMk cId="962545373" sldId="2732"/>
            <ac:picMk id="6" creationId="{6030E94F-7B95-FB55-069C-29F301C1AA04}"/>
          </ac:picMkLst>
        </pc:picChg>
      </pc:sldChg>
      <pc:sldChg chg="addSp delSp modSp mod modAnim">
        <pc:chgData name="Kuonen Colm" userId="2076f80c-7b3f-463f-bccd-c5d8f8b26a59" providerId="ADAL" clId="{654BB6FF-23A1-4E60-B5E3-86EA5BCF75B8}" dt="2022-07-29T16:15:48.204" v="8" actId="166"/>
        <pc:sldMkLst>
          <pc:docMk/>
          <pc:sldMk cId="631898122" sldId="2761"/>
        </pc:sldMkLst>
        <pc:spChg chg="del">
          <ac:chgData name="Kuonen Colm" userId="2076f80c-7b3f-463f-bccd-c5d8f8b26a59" providerId="ADAL" clId="{654BB6FF-23A1-4E60-B5E3-86EA5BCF75B8}" dt="2022-07-29T16:09:32.478" v="3" actId="478"/>
          <ac:spMkLst>
            <pc:docMk/>
            <pc:sldMk cId="631898122" sldId="2761"/>
            <ac:spMk id="4" creationId="{D8AF1459-28A2-A837-F3E7-75D9FA51EDF0}"/>
          </ac:spMkLst>
        </pc:spChg>
        <pc:picChg chg="add mod ord">
          <ac:chgData name="Kuonen Colm" userId="2076f80c-7b3f-463f-bccd-c5d8f8b26a59" providerId="ADAL" clId="{654BB6FF-23A1-4E60-B5E3-86EA5BCF75B8}" dt="2022-07-29T16:15:48.204" v="8" actId="166"/>
          <ac:picMkLst>
            <pc:docMk/>
            <pc:sldMk cId="631898122" sldId="2761"/>
            <ac:picMk id="5" creationId="{A84DBCB3-EDB8-A4B3-8E8D-0313D427DB5E}"/>
          </ac:picMkLst>
        </pc:picChg>
      </pc:sldChg>
    </pc:docChg>
  </pc:docChgLst>
  <pc:docChgLst>
    <pc:chgData name="Ponomareva Anastasia" userId="S::anastasi.ponomare@hes-so.ch::6f8f1e16-cc32-4b6e-a739-18da6a7228dc" providerId="AD" clId="Web-{631E8269-BFC8-2DBE-FFC9-190913FD23EC}"/>
    <pc:docChg chg="addSld addMainMaster modSection">
      <pc:chgData name="Ponomareva Anastasia" userId="S::anastasi.ponomare@hes-so.ch::6f8f1e16-cc32-4b6e-a739-18da6a7228dc" providerId="AD" clId="Web-{631E8269-BFC8-2DBE-FFC9-190913FD23EC}" dt="2022-07-28T17:37:37.234" v="0"/>
      <pc:docMkLst>
        <pc:docMk/>
      </pc:docMkLst>
      <pc:sldChg chg="add">
        <pc:chgData name="Ponomareva Anastasia" userId="S::anastasi.ponomare@hes-so.ch::6f8f1e16-cc32-4b6e-a739-18da6a7228dc" providerId="AD" clId="Web-{631E8269-BFC8-2DBE-FFC9-190913FD23EC}" dt="2022-07-28T17:37:37.234" v="0"/>
        <pc:sldMkLst>
          <pc:docMk/>
          <pc:sldMk cId="2513767588" sldId="2731"/>
        </pc:sldMkLst>
      </pc:sldChg>
      <pc:sldMasterChg chg="add addSldLayout">
        <pc:chgData name="Ponomareva Anastasia" userId="S::anastasi.ponomare@hes-so.ch::6f8f1e16-cc32-4b6e-a739-18da6a7228dc" providerId="AD" clId="Web-{631E8269-BFC8-2DBE-FFC9-190913FD23EC}" dt="2022-07-28T17:37:37.234" v="0"/>
        <pc:sldMasterMkLst>
          <pc:docMk/>
          <pc:sldMasterMk cId="1656109385" sldId="2147483669"/>
        </pc:sldMasterMkLst>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1469239469" sldId="2147483670"/>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3622396427" sldId="2147483671"/>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1987664634" sldId="2147483672"/>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531166958" sldId="2147483673"/>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2846929887" sldId="2147483674"/>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966663338" sldId="2147483675"/>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3124992097" sldId="2147483676"/>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2446615299" sldId="2147483680"/>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1918149971" sldId="2147483681"/>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539629257" sldId="2147483683"/>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1889142746" sldId="2147483692"/>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2396481469" sldId="2147483693"/>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97241447" sldId="2147483694"/>
          </pc:sldLayoutMkLst>
        </pc:sldLayoutChg>
        <pc:sldLayoutChg chg="add">
          <pc:chgData name="Ponomareva Anastasia" userId="S::anastasi.ponomare@hes-so.ch::6f8f1e16-cc32-4b6e-a739-18da6a7228dc" providerId="AD" clId="Web-{631E8269-BFC8-2DBE-FFC9-190913FD23EC}" dt="2022-07-28T17:37:37.234" v="0"/>
          <pc:sldLayoutMkLst>
            <pc:docMk/>
            <pc:sldMasterMk cId="1656109385" sldId="2147483669"/>
            <pc:sldLayoutMk cId="2580262918" sldId="2147483695"/>
          </pc:sldLayoutMkLst>
        </pc:sldLayoutChg>
      </pc:sldMasterChg>
    </pc:docChg>
  </pc:docChgLst>
  <pc:docChgLst>
    <pc:chgData name="Ponomareva Anastasia" userId="S::anastasi.ponomare@hes-so.ch::6f8f1e16-cc32-4b6e-a739-18da6a7228dc" providerId="AD" clId="Web-{C41A6CE1-4F51-47D3-B889-C551862F8619}"/>
    <pc:docChg chg="addSld modSld addMainMaster modMainMaster modSection">
      <pc:chgData name="Ponomareva Anastasia" userId="S::anastasi.ponomare@hes-so.ch::6f8f1e16-cc32-4b6e-a739-18da6a7228dc" providerId="AD" clId="Web-{C41A6CE1-4F51-47D3-B889-C551862F8619}" dt="2022-12-13T07:49:23.217" v="14"/>
      <pc:docMkLst>
        <pc:docMk/>
      </pc:docMkLst>
      <pc:sldChg chg="mod modShow">
        <pc:chgData name="Ponomareva Anastasia" userId="S::anastasi.ponomare@hes-so.ch::6f8f1e16-cc32-4b6e-a739-18da6a7228dc" providerId="AD" clId="Web-{C41A6CE1-4F51-47D3-B889-C551862F8619}" dt="2022-12-13T07:48:53.732" v="4"/>
        <pc:sldMkLst>
          <pc:docMk/>
          <pc:sldMk cId="87725918" sldId="279"/>
        </pc:sldMkLst>
      </pc:sldChg>
      <pc:sldChg chg="mod modShow">
        <pc:chgData name="Ponomareva Anastasia" userId="S::anastasi.ponomare@hes-so.ch::6f8f1e16-cc32-4b6e-a739-18da6a7228dc" providerId="AD" clId="Web-{C41A6CE1-4F51-47D3-B889-C551862F8619}" dt="2022-12-13T07:48:53.389" v="2"/>
        <pc:sldMkLst>
          <pc:docMk/>
          <pc:sldMk cId="1234161408" sldId="287"/>
        </pc:sldMkLst>
      </pc:sldChg>
      <pc:sldChg chg="mod modShow">
        <pc:chgData name="Ponomareva Anastasia" userId="S::anastasi.ponomare@hes-so.ch::6f8f1e16-cc32-4b6e-a739-18da6a7228dc" providerId="AD" clId="Web-{C41A6CE1-4F51-47D3-B889-C551862F8619}" dt="2022-12-13T07:48:53.107" v="0"/>
        <pc:sldMkLst>
          <pc:docMk/>
          <pc:sldMk cId="1236337585" sldId="303"/>
        </pc:sldMkLst>
      </pc:sldChg>
      <pc:sldChg chg="mod modShow">
        <pc:chgData name="Ponomareva Anastasia" userId="S::anastasi.ponomare@hes-so.ch::6f8f1e16-cc32-4b6e-a739-18da6a7228dc" providerId="AD" clId="Web-{C41A6CE1-4F51-47D3-B889-C551862F8619}" dt="2022-12-13T07:48:54.170" v="7"/>
        <pc:sldMkLst>
          <pc:docMk/>
          <pc:sldMk cId="4268970093" sldId="324"/>
        </pc:sldMkLst>
      </pc:sldChg>
      <pc:sldChg chg="mod modShow">
        <pc:chgData name="Ponomareva Anastasia" userId="S::anastasi.ponomare@hes-so.ch::6f8f1e16-cc32-4b6e-a739-18da6a7228dc" providerId="AD" clId="Web-{C41A6CE1-4F51-47D3-B889-C551862F8619}" dt="2022-12-13T07:48:54.295" v="8"/>
        <pc:sldMkLst>
          <pc:docMk/>
          <pc:sldMk cId="1718759981" sldId="325"/>
        </pc:sldMkLst>
      </pc:sldChg>
      <pc:sldChg chg="mod modShow">
        <pc:chgData name="Ponomareva Anastasia" userId="S::anastasi.ponomare@hes-so.ch::6f8f1e16-cc32-4b6e-a739-18da6a7228dc" providerId="AD" clId="Web-{C41A6CE1-4F51-47D3-B889-C551862F8619}" dt="2022-12-13T07:48:54.435" v="9"/>
        <pc:sldMkLst>
          <pc:docMk/>
          <pc:sldMk cId="1078258187" sldId="327"/>
        </pc:sldMkLst>
      </pc:sldChg>
      <pc:sldChg chg="mod modShow">
        <pc:chgData name="Ponomareva Anastasia" userId="S::anastasi.ponomare@hes-so.ch::6f8f1e16-cc32-4b6e-a739-18da6a7228dc" providerId="AD" clId="Web-{C41A6CE1-4F51-47D3-B889-C551862F8619}" dt="2022-12-13T07:48:53.857" v="5"/>
        <pc:sldMkLst>
          <pc:docMk/>
          <pc:sldMk cId="3343985612" sldId="330"/>
        </pc:sldMkLst>
      </pc:sldChg>
      <pc:sldChg chg="mod modShow">
        <pc:chgData name="Ponomareva Anastasia" userId="S::anastasi.ponomare@hes-so.ch::6f8f1e16-cc32-4b6e-a739-18da6a7228dc" providerId="AD" clId="Web-{C41A6CE1-4F51-47D3-B889-C551862F8619}" dt="2022-12-13T07:48:54.560" v="10"/>
        <pc:sldMkLst>
          <pc:docMk/>
          <pc:sldMk cId="493533801" sldId="331"/>
        </pc:sldMkLst>
      </pc:sldChg>
      <pc:sldChg chg="mod modShow">
        <pc:chgData name="Ponomareva Anastasia" userId="S::anastasi.ponomare@hes-so.ch::6f8f1e16-cc32-4b6e-a739-18da6a7228dc" providerId="AD" clId="Web-{C41A6CE1-4F51-47D3-B889-C551862F8619}" dt="2022-12-13T07:48:53.201" v="1"/>
        <pc:sldMkLst>
          <pc:docMk/>
          <pc:sldMk cId="3896748716" sldId="659"/>
        </pc:sldMkLst>
      </pc:sldChg>
      <pc:sldChg chg="mod modShow">
        <pc:chgData name="Ponomareva Anastasia" userId="S::anastasi.ponomare@hes-so.ch::6f8f1e16-cc32-4b6e-a739-18da6a7228dc" providerId="AD" clId="Web-{C41A6CE1-4F51-47D3-B889-C551862F8619}" dt="2022-12-13T07:48:53.545" v="3"/>
        <pc:sldMkLst>
          <pc:docMk/>
          <pc:sldMk cId="4108561519" sldId="662"/>
        </pc:sldMkLst>
      </pc:sldChg>
      <pc:sldChg chg="mod modShow">
        <pc:chgData name="Ponomareva Anastasia" userId="S::anastasi.ponomare@hes-so.ch::6f8f1e16-cc32-4b6e-a739-18da6a7228dc" providerId="AD" clId="Web-{C41A6CE1-4F51-47D3-B889-C551862F8619}" dt="2022-12-13T07:48:54.060" v="6"/>
        <pc:sldMkLst>
          <pc:docMk/>
          <pc:sldMk cId="3069344084" sldId="1714"/>
        </pc:sldMkLst>
      </pc:sldChg>
      <pc:sldChg chg="add">
        <pc:chgData name="Ponomareva Anastasia" userId="S::anastasi.ponomare@hes-so.ch::6f8f1e16-cc32-4b6e-a739-18da6a7228dc" providerId="AD" clId="Web-{C41A6CE1-4F51-47D3-B889-C551862F8619}" dt="2022-12-13T07:49:22.670" v="11"/>
        <pc:sldMkLst>
          <pc:docMk/>
          <pc:sldMk cId="2297758164" sldId="2816"/>
        </pc:sldMkLst>
      </pc:sldChg>
      <pc:sldChg chg="add">
        <pc:chgData name="Ponomareva Anastasia" userId="S::anastasi.ponomare@hes-so.ch::6f8f1e16-cc32-4b6e-a739-18da6a7228dc" providerId="AD" clId="Web-{C41A6CE1-4F51-47D3-B889-C551862F8619}" dt="2022-12-13T07:49:22.874" v="12"/>
        <pc:sldMkLst>
          <pc:docMk/>
          <pc:sldMk cId="2377516750" sldId="2817"/>
        </pc:sldMkLst>
      </pc:sldChg>
      <pc:sldChg chg="add">
        <pc:chgData name="Ponomareva Anastasia" userId="S::anastasi.ponomare@hes-so.ch::6f8f1e16-cc32-4b6e-a739-18da6a7228dc" providerId="AD" clId="Web-{C41A6CE1-4F51-47D3-B889-C551862F8619}" dt="2022-12-13T07:49:23.170" v="13"/>
        <pc:sldMkLst>
          <pc:docMk/>
          <pc:sldMk cId="391164127" sldId="2818"/>
        </pc:sldMkLst>
      </pc:sldChg>
      <pc:sldChg chg="add">
        <pc:chgData name="Ponomareva Anastasia" userId="S::anastasi.ponomare@hes-so.ch::6f8f1e16-cc32-4b6e-a739-18da6a7228dc" providerId="AD" clId="Web-{C41A6CE1-4F51-47D3-B889-C551862F8619}" dt="2022-12-13T07:49:23.217" v="14"/>
        <pc:sldMkLst>
          <pc:docMk/>
          <pc:sldMk cId="1292742947" sldId="2819"/>
        </pc:sldMkLst>
      </pc:sldChg>
      <pc:sldMasterChg chg="modSldLayout">
        <pc:chgData name="Ponomareva Anastasia" userId="S::anastasi.ponomare@hes-so.ch::6f8f1e16-cc32-4b6e-a739-18da6a7228dc" providerId="AD" clId="Web-{C41A6CE1-4F51-47D3-B889-C551862F8619}" dt="2022-12-13T07:49:22.670" v="11"/>
        <pc:sldMasterMkLst>
          <pc:docMk/>
          <pc:sldMasterMk cId="1656109385" sldId="2147483669"/>
        </pc:sldMasterMkLst>
        <pc:sldLayoutChg chg="replId">
          <pc:chgData name="Ponomareva Anastasia" userId="S::anastasi.ponomare@hes-so.ch::6f8f1e16-cc32-4b6e-a739-18da6a7228dc" providerId="AD" clId="Web-{C41A6CE1-4F51-47D3-B889-C551862F8619}" dt="2022-12-13T07:49:22.670" v="11"/>
          <pc:sldLayoutMkLst>
            <pc:docMk/>
            <pc:sldMasterMk cId="1656109385" sldId="2147483669"/>
            <pc:sldLayoutMk cId="1889142746" sldId="2147483692"/>
          </pc:sldLayoutMkLst>
        </pc:sldLayoutChg>
        <pc:sldLayoutChg chg="replId">
          <pc:chgData name="Ponomareva Anastasia" userId="S::anastasi.ponomare@hes-so.ch::6f8f1e16-cc32-4b6e-a739-18da6a7228dc" providerId="AD" clId="Web-{C41A6CE1-4F51-47D3-B889-C551862F8619}" dt="2022-12-13T07:49:22.670" v="11"/>
          <pc:sldLayoutMkLst>
            <pc:docMk/>
            <pc:sldMasterMk cId="1656109385" sldId="2147483669"/>
            <pc:sldLayoutMk cId="2396481469" sldId="2147483693"/>
          </pc:sldLayoutMkLst>
        </pc:sldLayoutChg>
        <pc:sldLayoutChg chg="replId">
          <pc:chgData name="Ponomareva Anastasia" userId="S::anastasi.ponomare@hes-so.ch::6f8f1e16-cc32-4b6e-a739-18da6a7228dc" providerId="AD" clId="Web-{C41A6CE1-4F51-47D3-B889-C551862F8619}" dt="2022-12-13T07:49:22.670" v="11"/>
          <pc:sldLayoutMkLst>
            <pc:docMk/>
            <pc:sldMasterMk cId="1656109385" sldId="2147483669"/>
            <pc:sldLayoutMk cId="97241447" sldId="2147483694"/>
          </pc:sldLayoutMkLst>
        </pc:sldLayoutChg>
        <pc:sldLayoutChg chg="replId">
          <pc:chgData name="Ponomareva Anastasia" userId="S::anastasi.ponomare@hes-so.ch::6f8f1e16-cc32-4b6e-a739-18da6a7228dc" providerId="AD" clId="Web-{C41A6CE1-4F51-47D3-B889-C551862F8619}" dt="2022-12-13T07:49:22.670" v="11"/>
          <pc:sldLayoutMkLst>
            <pc:docMk/>
            <pc:sldMasterMk cId="1656109385" sldId="2147483669"/>
            <pc:sldLayoutMk cId="2580262918" sldId="2147483695"/>
          </pc:sldLayoutMkLst>
        </pc:sldLayoutChg>
      </pc:sldMasterChg>
      <pc:sldMasterChg chg="add addSldLayout">
        <pc:chgData name="Ponomareva Anastasia" userId="S::anastasi.ponomare@hes-so.ch::6f8f1e16-cc32-4b6e-a739-18da6a7228dc" providerId="AD" clId="Web-{C41A6CE1-4F51-47D3-B889-C551862F8619}" dt="2022-12-13T07:49:22.670" v="11"/>
        <pc:sldMasterMkLst>
          <pc:docMk/>
          <pc:sldMasterMk cId="1656109385" sldId="2147483677"/>
        </pc:sldMasterMkLst>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1987664634" sldId="2147483678"/>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531166958" sldId="2147483679"/>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3622396427" sldId="2147483682"/>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539629257" sldId="2147483687"/>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1469239469" sldId="2147483689"/>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3124992097" sldId="2147483691"/>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2846929887" sldId="2147483696"/>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966663338" sldId="2147483697"/>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1889142746" sldId="2147483698"/>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97241447" sldId="2147483699"/>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2580262918" sldId="2147483700"/>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2446615299" sldId="2147483701"/>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1918149971" sldId="2147483702"/>
          </pc:sldLayoutMkLst>
        </pc:sldLayoutChg>
        <pc:sldLayoutChg chg="add">
          <pc:chgData name="Ponomareva Anastasia" userId="S::anastasi.ponomare@hes-so.ch::6f8f1e16-cc32-4b6e-a739-18da6a7228dc" providerId="AD" clId="Web-{C41A6CE1-4F51-47D3-B889-C551862F8619}" dt="2022-12-13T07:49:22.670" v="11"/>
          <pc:sldLayoutMkLst>
            <pc:docMk/>
            <pc:sldMasterMk cId="1656109385" sldId="2147483677"/>
            <pc:sldLayoutMk cId="2396481469" sldId="2147483703"/>
          </pc:sldLayoutMkLst>
        </pc:sldLayoutChg>
      </pc:sldMasterChg>
    </pc:docChg>
  </pc:docChgLst>
  <pc:docChgLst>
    <pc:chgData name="Ponomareva Anastasia" userId="S::anastasi.ponomare@hes-so.ch::6f8f1e16-cc32-4b6e-a739-18da6a7228dc" providerId="AD" clId="Web-{635D8364-52A1-420B-9903-41F9EE5B0900}"/>
    <pc:docChg chg="modSld">
      <pc:chgData name="Ponomareva Anastasia" userId="S::anastasi.ponomare@hes-so.ch::6f8f1e16-cc32-4b6e-a739-18da6a7228dc" providerId="AD" clId="Web-{635D8364-52A1-420B-9903-41F9EE5B0900}" dt="2022-07-29T14:27:54.172" v="8" actId="1076"/>
      <pc:docMkLst>
        <pc:docMk/>
      </pc:docMkLst>
      <pc:sldChg chg="delSp modSp">
        <pc:chgData name="Ponomareva Anastasia" userId="S::anastasi.ponomare@hes-so.ch::6f8f1e16-cc32-4b6e-a739-18da6a7228dc" providerId="AD" clId="Web-{635D8364-52A1-420B-9903-41F9EE5B0900}" dt="2022-07-29T14:27:54.172" v="8" actId="1076"/>
        <pc:sldMkLst>
          <pc:docMk/>
          <pc:sldMk cId="962545373" sldId="2732"/>
        </pc:sldMkLst>
        <pc:spChg chg="del">
          <ac:chgData name="Ponomareva Anastasia" userId="S::anastasi.ponomare@hes-so.ch::6f8f1e16-cc32-4b6e-a739-18da6a7228dc" providerId="AD" clId="Web-{635D8364-52A1-420B-9903-41F9EE5B0900}" dt="2022-07-29T14:27:45.297" v="6"/>
          <ac:spMkLst>
            <pc:docMk/>
            <pc:sldMk cId="962545373" sldId="2732"/>
            <ac:spMk id="7" creationId="{0E99D651-BA62-C956-47ED-C22BC9E1DEFE}"/>
          </ac:spMkLst>
        </pc:spChg>
        <pc:picChg chg="del">
          <ac:chgData name="Ponomareva Anastasia" userId="S::anastasi.ponomare@hes-so.ch::6f8f1e16-cc32-4b6e-a739-18da6a7228dc" providerId="AD" clId="Web-{635D8364-52A1-420B-9903-41F9EE5B0900}" dt="2022-07-29T14:27:21.202" v="0"/>
          <ac:picMkLst>
            <pc:docMk/>
            <pc:sldMk cId="962545373" sldId="2732"/>
            <ac:picMk id="6" creationId="{6030E94F-7B95-FB55-069C-29F301C1AA04}"/>
          </ac:picMkLst>
        </pc:picChg>
        <pc:picChg chg="mod ord">
          <ac:chgData name="Ponomareva Anastasia" userId="S::anastasi.ponomare@hes-so.ch::6f8f1e16-cc32-4b6e-a739-18da6a7228dc" providerId="AD" clId="Web-{635D8364-52A1-420B-9903-41F9EE5B0900}" dt="2022-07-29T14:27:54.172" v="8" actId="1076"/>
          <ac:picMkLst>
            <pc:docMk/>
            <pc:sldMk cId="962545373" sldId="2732"/>
            <ac:picMk id="16" creationId="{75F14BC1-532D-7DEF-D822-2826751132A6}"/>
          </ac:picMkLst>
        </pc:picChg>
      </pc:sldChg>
    </pc:docChg>
  </pc:docChgLst>
  <pc:docChgLst>
    <pc:chgData name="Ponomareva Anastasia" userId="S::anastasi.ponomare@hes-so.ch::6f8f1e16-cc32-4b6e-a739-18da6a7228dc" providerId="AD" clId="Web-{6D399421-8340-4B84-A70A-9EDC2BBE2B5A}"/>
    <pc:docChg chg="modSld">
      <pc:chgData name="Ponomareva Anastasia" userId="S::anastasi.ponomare@hes-so.ch::6f8f1e16-cc32-4b6e-a739-18da6a7228dc" providerId="AD" clId="Web-{6D399421-8340-4B84-A70A-9EDC2BBE2B5A}" dt="2022-07-29T07:53:38.311" v="0" actId="20577"/>
      <pc:docMkLst>
        <pc:docMk/>
      </pc:docMkLst>
      <pc:sldChg chg="modSp">
        <pc:chgData name="Ponomareva Anastasia" userId="S::anastasi.ponomare@hes-so.ch::6f8f1e16-cc32-4b6e-a739-18da6a7228dc" providerId="AD" clId="Web-{6D399421-8340-4B84-A70A-9EDC2BBE2B5A}" dt="2022-07-29T07:53:38.311" v="0" actId="20577"/>
        <pc:sldMkLst>
          <pc:docMk/>
          <pc:sldMk cId="2011149978" sldId="353"/>
        </pc:sldMkLst>
        <pc:spChg chg="mod">
          <ac:chgData name="Ponomareva Anastasia" userId="S::anastasi.ponomare@hes-so.ch::6f8f1e16-cc32-4b6e-a739-18da6a7228dc" providerId="AD" clId="Web-{6D399421-8340-4B84-A70A-9EDC2BBE2B5A}" dt="2022-07-29T07:53:38.311" v="0" actId="20577"/>
          <ac:spMkLst>
            <pc:docMk/>
            <pc:sldMk cId="2011149978" sldId="353"/>
            <ac:spMk id="3" creationId="{892FFD0F-E3D0-2246-94F0-9D1C8BD5B5F2}"/>
          </ac:spMkLst>
        </pc:spChg>
      </pc:sldChg>
    </pc:docChg>
  </pc:docChgLst>
  <pc:docChgLst>
    <pc:chgData name="Ponomareva Anastasia" userId="S::anastasi.ponomare@hes-so.ch::6f8f1e16-cc32-4b6e-a739-18da6a7228dc" providerId="AD" clId="Web-{5753067A-92E4-46EC-B36A-3C309A65B831}"/>
    <pc:docChg chg="modSld">
      <pc:chgData name="Ponomareva Anastasia" userId="S::anastasi.ponomare@hes-so.ch::6f8f1e16-cc32-4b6e-a739-18da6a7228dc" providerId="AD" clId="Web-{5753067A-92E4-46EC-B36A-3C309A65B831}" dt="2023-04-05T12:17:54.432" v="11" actId="14100"/>
      <pc:docMkLst>
        <pc:docMk/>
      </pc:docMkLst>
      <pc:sldChg chg="modSp">
        <pc:chgData name="Ponomareva Anastasia" userId="S::anastasi.ponomare@hes-so.ch::6f8f1e16-cc32-4b6e-a739-18da6a7228dc" providerId="AD" clId="Web-{5753067A-92E4-46EC-B36A-3C309A65B831}" dt="2023-04-05T12:17:54.432" v="11" actId="14100"/>
        <pc:sldMkLst>
          <pc:docMk/>
          <pc:sldMk cId="4148191195" sldId="2734"/>
        </pc:sldMkLst>
        <pc:spChg chg="mod">
          <ac:chgData name="Ponomareva Anastasia" userId="S::anastasi.ponomare@hes-so.ch::6f8f1e16-cc32-4b6e-a739-18da6a7228dc" providerId="AD" clId="Web-{5753067A-92E4-46EC-B36A-3C309A65B831}" dt="2023-04-05T12:17:54.432" v="11" actId="14100"/>
          <ac:spMkLst>
            <pc:docMk/>
            <pc:sldMk cId="4148191195" sldId="2734"/>
            <ac:spMk id="2" creationId="{2467E161-F56E-4742-9BF8-F461F6FF77FD}"/>
          </ac:spMkLst>
        </pc:spChg>
      </pc:sldChg>
    </pc:docChg>
  </pc:docChgLst>
  <pc:docChgLst>
    <pc:chgData name="Ponomareva Anastasia" userId="S::anastasi.ponomare@hes-so.ch::6f8f1e16-cc32-4b6e-a739-18da6a7228dc" providerId="AD" clId="Web-{D59B81F6-5B74-44F9-B85B-BAF937B0AE22}"/>
    <pc:docChg chg="addSld modSld modSection">
      <pc:chgData name="Ponomareva Anastasia" userId="S::anastasi.ponomare@hes-so.ch::6f8f1e16-cc32-4b6e-a739-18da6a7228dc" providerId="AD" clId="Web-{D59B81F6-5B74-44F9-B85B-BAF937B0AE22}" dt="2023-02-02T09:43:50.416" v="47" actId="20577"/>
      <pc:docMkLst>
        <pc:docMk/>
      </pc:docMkLst>
      <pc:sldChg chg="modSp">
        <pc:chgData name="Ponomareva Anastasia" userId="S::anastasi.ponomare@hes-so.ch::6f8f1e16-cc32-4b6e-a739-18da6a7228dc" providerId="AD" clId="Web-{D59B81F6-5B74-44F9-B85B-BAF937B0AE22}" dt="2023-02-02T09:43:00.759" v="8" actId="20577"/>
        <pc:sldMkLst>
          <pc:docMk/>
          <pc:sldMk cId="1513287419" sldId="2832"/>
        </pc:sldMkLst>
        <pc:spChg chg="mod">
          <ac:chgData name="Ponomareva Anastasia" userId="S::anastasi.ponomare@hes-so.ch::6f8f1e16-cc32-4b6e-a739-18da6a7228dc" providerId="AD" clId="Web-{D59B81F6-5B74-44F9-B85B-BAF937B0AE22}" dt="2023-02-02T09:43:00.759" v="8" actId="20577"/>
          <ac:spMkLst>
            <pc:docMk/>
            <pc:sldMk cId="1513287419" sldId="2832"/>
            <ac:spMk id="14" creationId="{85408433-4C41-26E6-145A-B909A803E5D0}"/>
          </ac:spMkLst>
        </pc:spChg>
      </pc:sldChg>
      <pc:sldChg chg="modSp add replId">
        <pc:chgData name="Ponomareva Anastasia" userId="S::anastasi.ponomare@hes-so.ch::6f8f1e16-cc32-4b6e-a739-18da6a7228dc" providerId="AD" clId="Web-{D59B81F6-5B74-44F9-B85B-BAF937B0AE22}" dt="2023-02-02T09:43:06.946" v="11" actId="20577"/>
        <pc:sldMkLst>
          <pc:docMk/>
          <pc:sldMk cId="110292883" sldId="2838"/>
        </pc:sldMkLst>
        <pc:spChg chg="mod">
          <ac:chgData name="Ponomareva Anastasia" userId="S::anastasi.ponomare@hes-so.ch::6f8f1e16-cc32-4b6e-a739-18da6a7228dc" providerId="AD" clId="Web-{D59B81F6-5B74-44F9-B85B-BAF937B0AE22}" dt="2023-02-02T09:43:06.946" v="11" actId="20577"/>
          <ac:spMkLst>
            <pc:docMk/>
            <pc:sldMk cId="110292883" sldId="2838"/>
            <ac:spMk id="14" creationId="{85408433-4C41-26E6-145A-B909A803E5D0}"/>
          </ac:spMkLst>
        </pc:spChg>
      </pc:sldChg>
      <pc:sldChg chg="modSp add replId">
        <pc:chgData name="Ponomareva Anastasia" userId="S::anastasi.ponomare@hes-so.ch::6f8f1e16-cc32-4b6e-a739-18da6a7228dc" providerId="AD" clId="Web-{D59B81F6-5B74-44F9-B85B-BAF937B0AE22}" dt="2023-02-02T09:43:50.416" v="47" actId="20577"/>
        <pc:sldMkLst>
          <pc:docMk/>
          <pc:sldMk cId="1645108205" sldId="2839"/>
        </pc:sldMkLst>
        <pc:spChg chg="mod">
          <ac:chgData name="Ponomareva Anastasia" userId="S::anastasi.ponomare@hes-so.ch::6f8f1e16-cc32-4b6e-a739-18da6a7228dc" providerId="AD" clId="Web-{D59B81F6-5B74-44F9-B85B-BAF937B0AE22}" dt="2023-02-02T09:43:39.790" v="40" actId="20577"/>
          <ac:spMkLst>
            <pc:docMk/>
            <pc:sldMk cId="1645108205" sldId="2839"/>
            <ac:spMk id="4" creationId="{6CB68B36-D2DB-987D-D6FE-E37CF3595236}"/>
          </ac:spMkLst>
        </pc:spChg>
        <pc:spChg chg="mod">
          <ac:chgData name="Ponomareva Anastasia" userId="S::anastasi.ponomare@hes-so.ch::6f8f1e16-cc32-4b6e-a739-18da6a7228dc" providerId="AD" clId="Web-{D59B81F6-5B74-44F9-B85B-BAF937B0AE22}" dt="2023-02-02T09:43:50.416" v="47" actId="20577"/>
          <ac:spMkLst>
            <pc:docMk/>
            <pc:sldMk cId="1645108205" sldId="2839"/>
            <ac:spMk id="14" creationId="{85408433-4C41-26E6-145A-B909A803E5D0}"/>
          </ac:spMkLst>
        </pc:spChg>
      </pc:sldChg>
    </pc:docChg>
  </pc:docChgLst>
  <pc:docChgLst>
    <pc:chgData name="Ponomareva Anastasia" userId="S::anastasi.ponomare@hes-so.ch::6f8f1e16-cc32-4b6e-a739-18da6a7228dc" providerId="AD" clId="Web-{F6C4931C-3133-1A7D-9AEF-C2B720B60955}"/>
    <pc:docChg chg="modSld sldOrd">
      <pc:chgData name="Ponomareva Anastasia" userId="S::anastasi.ponomare@hes-so.ch::6f8f1e16-cc32-4b6e-a739-18da6a7228dc" providerId="AD" clId="Web-{F6C4931C-3133-1A7D-9AEF-C2B720B60955}" dt="2022-07-29T16:09:43.887" v="295" actId="1076"/>
      <pc:docMkLst>
        <pc:docMk/>
      </pc:docMkLst>
      <pc:sldChg chg="modSp">
        <pc:chgData name="Ponomareva Anastasia" userId="S::anastasi.ponomare@hes-so.ch::6f8f1e16-cc32-4b6e-a739-18da6a7228dc" providerId="AD" clId="Web-{F6C4931C-3133-1A7D-9AEF-C2B720B60955}" dt="2022-07-29T15:33:08.544" v="154" actId="1076"/>
        <pc:sldMkLst>
          <pc:docMk/>
          <pc:sldMk cId="1236337585" sldId="303"/>
        </pc:sldMkLst>
        <pc:picChg chg="mod">
          <ac:chgData name="Ponomareva Anastasia" userId="S::anastasi.ponomare@hes-so.ch::6f8f1e16-cc32-4b6e-a739-18da6a7228dc" providerId="AD" clId="Web-{F6C4931C-3133-1A7D-9AEF-C2B720B60955}" dt="2022-07-29T15:33:08.544" v="154" actId="1076"/>
          <ac:picMkLst>
            <pc:docMk/>
            <pc:sldMk cId="1236337585" sldId="303"/>
            <ac:picMk id="5" creationId="{41C384AB-304E-62B9-AB47-B25E78752D9A}"/>
          </ac:picMkLst>
        </pc:picChg>
      </pc:sldChg>
      <pc:sldChg chg="delSp modSp delAnim">
        <pc:chgData name="Ponomareva Anastasia" userId="S::anastasi.ponomare@hes-so.ch::6f8f1e16-cc32-4b6e-a739-18da6a7228dc" providerId="AD" clId="Web-{F6C4931C-3133-1A7D-9AEF-C2B720B60955}" dt="2022-07-29T15:08:11.601" v="107" actId="1076"/>
        <pc:sldMkLst>
          <pc:docMk/>
          <pc:sldMk cId="848684478" sldId="344"/>
        </pc:sldMkLst>
        <pc:picChg chg="del">
          <ac:chgData name="Ponomareva Anastasia" userId="S::anastasi.ponomare@hes-so.ch::6f8f1e16-cc32-4b6e-a739-18da6a7228dc" providerId="AD" clId="Web-{F6C4931C-3133-1A7D-9AEF-C2B720B60955}" dt="2022-07-29T15:08:07.898" v="106"/>
          <ac:picMkLst>
            <pc:docMk/>
            <pc:sldMk cId="848684478" sldId="344"/>
            <ac:picMk id="2" creationId="{0BFF38A9-FC99-7872-E00B-F84F5B00628D}"/>
          </ac:picMkLst>
        </pc:picChg>
        <pc:picChg chg="mod">
          <ac:chgData name="Ponomareva Anastasia" userId="S::anastasi.ponomare@hes-so.ch::6f8f1e16-cc32-4b6e-a739-18da6a7228dc" providerId="AD" clId="Web-{F6C4931C-3133-1A7D-9AEF-C2B720B60955}" dt="2022-07-29T15:08:11.601" v="107" actId="1076"/>
          <ac:picMkLst>
            <pc:docMk/>
            <pc:sldMk cId="848684478" sldId="344"/>
            <ac:picMk id="3" creationId="{20994FD4-D04C-1556-AD5D-B55A8B1DE205}"/>
          </ac:picMkLst>
        </pc:picChg>
      </pc:sldChg>
      <pc:sldChg chg="modSp">
        <pc:chgData name="Ponomareva Anastasia" userId="S::anastasi.ponomare@hes-so.ch::6f8f1e16-cc32-4b6e-a739-18da6a7228dc" providerId="AD" clId="Web-{F6C4931C-3133-1A7D-9AEF-C2B720B60955}" dt="2022-07-29T15:32:52.059" v="151" actId="1076"/>
        <pc:sldMkLst>
          <pc:docMk/>
          <pc:sldMk cId="2011149978" sldId="353"/>
        </pc:sldMkLst>
        <pc:picChg chg="mod">
          <ac:chgData name="Ponomareva Anastasia" userId="S::anastasi.ponomare@hes-so.ch::6f8f1e16-cc32-4b6e-a739-18da6a7228dc" providerId="AD" clId="Web-{F6C4931C-3133-1A7D-9AEF-C2B720B60955}" dt="2022-07-29T15:32:52.059" v="151" actId="1076"/>
          <ac:picMkLst>
            <pc:docMk/>
            <pc:sldMk cId="2011149978" sldId="353"/>
            <ac:picMk id="4" creationId="{B125AB71-6F93-51E5-DD46-30C49E507653}"/>
          </ac:picMkLst>
        </pc:picChg>
      </pc:sldChg>
      <pc:sldChg chg="modSp">
        <pc:chgData name="Ponomareva Anastasia" userId="S::anastasi.ponomare@hes-so.ch::6f8f1e16-cc32-4b6e-a739-18da6a7228dc" providerId="AD" clId="Web-{F6C4931C-3133-1A7D-9AEF-C2B720B60955}" dt="2022-07-29T15:13:26.295" v="109" actId="1076"/>
        <pc:sldMkLst>
          <pc:docMk/>
          <pc:sldMk cId="3088247289" sldId="356"/>
        </pc:sldMkLst>
        <pc:picChg chg="mod">
          <ac:chgData name="Ponomareva Anastasia" userId="S::anastasi.ponomare@hes-so.ch::6f8f1e16-cc32-4b6e-a739-18da6a7228dc" providerId="AD" clId="Web-{F6C4931C-3133-1A7D-9AEF-C2B720B60955}" dt="2022-07-29T15:13:26.295" v="109" actId="1076"/>
          <ac:picMkLst>
            <pc:docMk/>
            <pc:sldMk cId="3088247289" sldId="356"/>
            <ac:picMk id="3" creationId="{94174036-F1F5-3D3C-ECAA-65E50A0A919E}"/>
          </ac:picMkLst>
        </pc:picChg>
      </pc:sldChg>
      <pc:sldChg chg="delSp delAnim modNotes">
        <pc:chgData name="Ponomareva Anastasia" userId="S::anastasi.ponomare@hes-so.ch::6f8f1e16-cc32-4b6e-a739-18da6a7228dc" providerId="AD" clId="Web-{F6C4931C-3133-1A7D-9AEF-C2B720B60955}" dt="2022-07-29T14:46:31.506" v="80"/>
        <pc:sldMkLst>
          <pc:docMk/>
          <pc:sldMk cId="597096963" sldId="370"/>
        </pc:sldMkLst>
        <pc:picChg chg="del">
          <ac:chgData name="Ponomareva Anastasia" userId="S::anastasi.ponomare@hes-so.ch::6f8f1e16-cc32-4b6e-a739-18da6a7228dc" providerId="AD" clId="Web-{F6C4931C-3133-1A7D-9AEF-C2B720B60955}" dt="2022-07-29T14:36:43.588" v="23"/>
          <ac:picMkLst>
            <pc:docMk/>
            <pc:sldMk cId="597096963" sldId="370"/>
            <ac:picMk id="6" creationId="{0C163F77-5B24-994F-FCFE-DA35CDB112E5}"/>
          </ac:picMkLst>
        </pc:picChg>
      </pc:sldChg>
      <pc:sldChg chg="modSp">
        <pc:chgData name="Ponomareva Anastasia" userId="S::anastasi.ponomare@hes-so.ch::6f8f1e16-cc32-4b6e-a739-18da6a7228dc" providerId="AD" clId="Web-{F6C4931C-3133-1A7D-9AEF-C2B720B60955}" dt="2022-07-29T15:32:57.434" v="152" actId="1076"/>
        <pc:sldMkLst>
          <pc:docMk/>
          <pc:sldMk cId="3160389632" sldId="1756"/>
        </pc:sldMkLst>
        <pc:spChg chg="mod">
          <ac:chgData name="Ponomareva Anastasia" userId="S::anastasi.ponomare@hes-so.ch::6f8f1e16-cc32-4b6e-a739-18da6a7228dc" providerId="AD" clId="Web-{F6C4931C-3133-1A7D-9AEF-C2B720B60955}" dt="2022-07-29T15:23:11.329" v="150" actId="20577"/>
          <ac:spMkLst>
            <pc:docMk/>
            <pc:sldMk cId="3160389632" sldId="1756"/>
            <ac:spMk id="5" creationId="{42137585-937B-1EDE-80E9-576EF8478E2A}"/>
          </ac:spMkLst>
        </pc:spChg>
        <pc:picChg chg="mod">
          <ac:chgData name="Ponomareva Anastasia" userId="S::anastasi.ponomare@hes-so.ch::6f8f1e16-cc32-4b6e-a739-18da6a7228dc" providerId="AD" clId="Web-{F6C4931C-3133-1A7D-9AEF-C2B720B60955}" dt="2022-07-29T15:32:57.434" v="152" actId="1076"/>
          <ac:picMkLst>
            <pc:docMk/>
            <pc:sldMk cId="3160389632" sldId="1756"/>
            <ac:picMk id="2" creationId="{0E5ADE54-97B0-FC2F-1C5F-8AC1449E7608}"/>
          </ac:picMkLst>
        </pc:picChg>
      </pc:sldChg>
      <pc:sldChg chg="modSp">
        <pc:chgData name="Ponomareva Anastasia" userId="S::anastasi.ponomare@hes-so.ch::6f8f1e16-cc32-4b6e-a739-18da6a7228dc" providerId="AD" clId="Web-{F6C4931C-3133-1A7D-9AEF-C2B720B60955}" dt="2022-07-29T15:41:41.023" v="279" actId="20577"/>
        <pc:sldMkLst>
          <pc:docMk/>
          <pc:sldMk cId="3261790203" sldId="1760"/>
        </pc:sldMkLst>
        <pc:spChg chg="mod">
          <ac:chgData name="Ponomareva Anastasia" userId="S::anastasi.ponomare@hes-so.ch::6f8f1e16-cc32-4b6e-a739-18da6a7228dc" providerId="AD" clId="Web-{F6C4931C-3133-1A7D-9AEF-C2B720B60955}" dt="2022-07-29T15:41:41.023" v="279" actId="20577"/>
          <ac:spMkLst>
            <pc:docMk/>
            <pc:sldMk cId="3261790203" sldId="1760"/>
            <ac:spMk id="2" creationId="{2467E161-F56E-4742-9BF8-F461F6FF77FD}"/>
          </ac:spMkLst>
        </pc:spChg>
        <pc:spChg chg="mod">
          <ac:chgData name="Ponomareva Anastasia" userId="S::anastasi.ponomare@hes-so.ch::6f8f1e16-cc32-4b6e-a739-18da6a7228dc" providerId="AD" clId="Web-{F6C4931C-3133-1A7D-9AEF-C2B720B60955}" dt="2022-07-29T14:07:26.562" v="16" actId="20577"/>
          <ac:spMkLst>
            <pc:docMk/>
            <pc:sldMk cId="3261790203" sldId="1760"/>
            <ac:spMk id="19" creationId="{E4CD152D-EF8E-E89B-81EC-F306D15D7D9B}"/>
          </ac:spMkLst>
        </pc:spChg>
      </pc:sldChg>
      <pc:sldChg chg="ord modNotes">
        <pc:chgData name="Ponomareva Anastasia" userId="S::anastasi.ponomare@hes-so.ch::6f8f1e16-cc32-4b6e-a739-18da6a7228dc" providerId="AD" clId="Web-{F6C4931C-3133-1A7D-9AEF-C2B720B60955}" dt="2022-07-29T15:41:02.085" v="269"/>
        <pc:sldMkLst>
          <pc:docMk/>
          <pc:sldMk cId="4105189187" sldId="1761"/>
        </pc:sldMkLst>
      </pc:sldChg>
      <pc:sldChg chg="modSp">
        <pc:chgData name="Ponomareva Anastasia" userId="S::anastasi.ponomare@hes-so.ch::6f8f1e16-cc32-4b6e-a739-18da6a7228dc" providerId="AD" clId="Web-{F6C4931C-3133-1A7D-9AEF-C2B720B60955}" dt="2022-07-29T15:33:02.622" v="153" actId="1076"/>
        <pc:sldMkLst>
          <pc:docMk/>
          <pc:sldMk cId="1747517571" sldId="1762"/>
        </pc:sldMkLst>
        <pc:picChg chg="mod">
          <ac:chgData name="Ponomareva Anastasia" userId="S::anastasi.ponomare@hes-so.ch::6f8f1e16-cc32-4b6e-a739-18da6a7228dc" providerId="AD" clId="Web-{F6C4931C-3133-1A7D-9AEF-C2B720B60955}" dt="2022-07-29T15:33:02.622" v="153" actId="1076"/>
          <ac:picMkLst>
            <pc:docMk/>
            <pc:sldMk cId="1747517571" sldId="1762"/>
            <ac:picMk id="3" creationId="{EB3FDDD5-3A68-0FF3-FEC8-FFE5D0B31608}"/>
          </ac:picMkLst>
        </pc:picChg>
      </pc:sldChg>
      <pc:sldChg chg="ord">
        <pc:chgData name="Ponomareva Anastasia" userId="S::anastasi.ponomare@hes-so.ch::6f8f1e16-cc32-4b6e-a739-18da6a7228dc" providerId="AD" clId="Web-{F6C4931C-3133-1A7D-9AEF-C2B720B60955}" dt="2022-07-29T15:43:34.713" v="280"/>
        <pc:sldMkLst>
          <pc:docMk/>
          <pc:sldMk cId="3637591399" sldId="1763"/>
        </pc:sldMkLst>
      </pc:sldChg>
      <pc:sldChg chg="modNotes">
        <pc:chgData name="Ponomareva Anastasia" userId="S::anastasi.ponomare@hes-so.ch::6f8f1e16-cc32-4b6e-a739-18da6a7228dc" providerId="AD" clId="Web-{F6C4931C-3133-1A7D-9AEF-C2B720B60955}" dt="2022-07-29T13:08:29.682" v="5"/>
        <pc:sldMkLst>
          <pc:docMk/>
          <pc:sldMk cId="3846261258" sldId="1764"/>
        </pc:sldMkLst>
      </pc:sldChg>
      <pc:sldChg chg="modNotes">
        <pc:chgData name="Ponomareva Anastasia" userId="S::anastasi.ponomare@hes-so.ch::6f8f1e16-cc32-4b6e-a739-18da6a7228dc" providerId="AD" clId="Web-{F6C4931C-3133-1A7D-9AEF-C2B720B60955}" dt="2022-07-29T15:34:11.592" v="232"/>
        <pc:sldMkLst>
          <pc:docMk/>
          <pc:sldMk cId="82262420" sldId="1765"/>
        </pc:sldMkLst>
      </pc:sldChg>
      <pc:sldChg chg="modSp">
        <pc:chgData name="Ponomareva Anastasia" userId="S::anastasi.ponomare@hes-so.ch::6f8f1e16-cc32-4b6e-a739-18da6a7228dc" providerId="AD" clId="Web-{F6C4931C-3133-1A7D-9AEF-C2B720B60955}" dt="2022-07-29T15:13:14.982" v="108" actId="1076"/>
        <pc:sldMkLst>
          <pc:docMk/>
          <pc:sldMk cId="2513767588" sldId="2731"/>
        </pc:sldMkLst>
        <pc:picChg chg="mod">
          <ac:chgData name="Ponomareva Anastasia" userId="S::anastasi.ponomare@hes-so.ch::6f8f1e16-cc32-4b6e-a739-18da6a7228dc" providerId="AD" clId="Web-{F6C4931C-3133-1A7D-9AEF-C2B720B60955}" dt="2022-07-29T15:13:14.982" v="108" actId="1076"/>
          <ac:picMkLst>
            <pc:docMk/>
            <pc:sldMk cId="2513767588" sldId="2731"/>
            <ac:picMk id="20" creationId="{2534ABED-A64C-8BB6-709A-F690297548CF}"/>
          </ac:picMkLst>
        </pc:picChg>
      </pc:sldChg>
      <pc:sldChg chg="addSp modSp">
        <pc:chgData name="Ponomareva Anastasia" userId="S::anastasi.ponomare@hes-so.ch::6f8f1e16-cc32-4b6e-a739-18da6a7228dc" providerId="AD" clId="Web-{F6C4931C-3133-1A7D-9AEF-C2B720B60955}" dt="2022-07-29T16:09:43.887" v="295" actId="1076"/>
        <pc:sldMkLst>
          <pc:docMk/>
          <pc:sldMk cId="962545373" sldId="2732"/>
        </pc:sldMkLst>
        <pc:picChg chg="mod">
          <ac:chgData name="Ponomareva Anastasia" userId="S::anastasi.ponomare@hes-so.ch::6f8f1e16-cc32-4b6e-a739-18da6a7228dc" providerId="AD" clId="Web-{F6C4931C-3133-1A7D-9AEF-C2B720B60955}" dt="2022-07-29T16:09:43.887" v="295" actId="1076"/>
          <ac:picMkLst>
            <pc:docMk/>
            <pc:sldMk cId="962545373" sldId="2732"/>
            <ac:picMk id="2" creationId="{04A4D65B-133C-6C65-781B-2644ACF3EA7A}"/>
          </ac:picMkLst>
        </pc:picChg>
        <pc:picChg chg="add mod modCrop">
          <ac:chgData name="Ponomareva Anastasia" userId="S::anastasi.ponomare@hes-so.ch::6f8f1e16-cc32-4b6e-a739-18da6a7228dc" providerId="AD" clId="Web-{F6C4931C-3133-1A7D-9AEF-C2B720B60955}" dt="2022-07-29T14:08:13.532" v="22"/>
          <ac:picMkLst>
            <pc:docMk/>
            <pc:sldMk cId="962545373" sldId="2732"/>
            <ac:picMk id="16" creationId="{75F14BC1-532D-7DEF-D822-2826751132A6}"/>
          </ac:picMkLst>
        </pc:picChg>
      </pc:sldChg>
      <pc:sldChg chg="modSp">
        <pc:chgData name="Ponomareva Anastasia" userId="S::anastasi.ponomare@hes-so.ch::6f8f1e16-cc32-4b6e-a739-18da6a7228dc" providerId="AD" clId="Web-{F6C4931C-3133-1A7D-9AEF-C2B720B60955}" dt="2022-07-29T14:42:43.595" v="41" actId="1076"/>
        <pc:sldMkLst>
          <pc:docMk/>
          <pc:sldMk cId="4284851299" sldId="2733"/>
        </pc:sldMkLst>
        <pc:spChg chg="mod">
          <ac:chgData name="Ponomareva Anastasia" userId="S::anastasi.ponomare@hes-so.ch::6f8f1e16-cc32-4b6e-a739-18da6a7228dc" providerId="AD" clId="Web-{F6C4931C-3133-1A7D-9AEF-C2B720B60955}" dt="2022-07-29T14:42:43.595" v="41" actId="1076"/>
          <ac:spMkLst>
            <pc:docMk/>
            <pc:sldMk cId="4284851299" sldId="2733"/>
            <ac:spMk id="9" creationId="{50C0886B-74F8-9452-7009-E51A8E62ECFA}"/>
          </ac:spMkLst>
        </pc:spChg>
      </pc:sldChg>
      <pc:sldChg chg="modSp">
        <pc:chgData name="Ponomareva Anastasia" userId="S::anastasi.ponomare@hes-so.ch::6f8f1e16-cc32-4b6e-a739-18da6a7228dc" providerId="AD" clId="Web-{F6C4931C-3133-1A7D-9AEF-C2B720B60955}" dt="2022-07-29T13:04:55.131" v="2" actId="1076"/>
        <pc:sldMkLst>
          <pc:docMk/>
          <pc:sldMk cId="1452127550" sldId="2736"/>
        </pc:sldMkLst>
        <pc:spChg chg="mod">
          <ac:chgData name="Ponomareva Anastasia" userId="S::anastasi.ponomare@hes-so.ch::6f8f1e16-cc32-4b6e-a739-18da6a7228dc" providerId="AD" clId="Web-{F6C4931C-3133-1A7D-9AEF-C2B720B60955}" dt="2022-07-29T13:04:55.131" v="2" actId="1076"/>
          <ac:spMkLst>
            <pc:docMk/>
            <pc:sldMk cId="1452127550" sldId="2736"/>
            <ac:spMk id="6" creationId="{10F0D038-8A4B-7EB9-6641-5D1D3AA6AA16}"/>
          </ac:spMkLst>
        </pc:spChg>
      </pc:sldChg>
      <pc:sldChg chg="modSp">
        <pc:chgData name="Ponomareva Anastasia" userId="S::anastasi.ponomare@hes-so.ch::6f8f1e16-cc32-4b6e-a739-18da6a7228dc" providerId="AD" clId="Web-{F6C4931C-3133-1A7D-9AEF-C2B720B60955}" dt="2022-07-29T14:41:14.109" v="25" actId="20577"/>
        <pc:sldMkLst>
          <pc:docMk/>
          <pc:sldMk cId="2859155495" sldId="2739"/>
        </pc:sldMkLst>
        <pc:spChg chg="mod">
          <ac:chgData name="Ponomareva Anastasia" userId="S::anastasi.ponomare@hes-so.ch::6f8f1e16-cc32-4b6e-a739-18da6a7228dc" providerId="AD" clId="Web-{F6C4931C-3133-1A7D-9AEF-C2B720B60955}" dt="2022-07-29T14:41:14.109" v="25" actId="20577"/>
          <ac:spMkLst>
            <pc:docMk/>
            <pc:sldMk cId="2859155495" sldId="2739"/>
            <ac:spMk id="14" creationId="{CCED986B-B6B8-575E-4BFF-80929DFAE42A}"/>
          </ac:spMkLst>
        </pc:spChg>
      </pc:sldChg>
      <pc:sldChg chg="modSp">
        <pc:chgData name="Ponomareva Anastasia" userId="S::anastasi.ponomare@hes-so.ch::6f8f1e16-cc32-4b6e-a739-18da6a7228dc" providerId="AD" clId="Web-{F6C4931C-3133-1A7D-9AEF-C2B720B60955}" dt="2022-07-29T14:43:12.033" v="48" actId="1076"/>
        <pc:sldMkLst>
          <pc:docMk/>
          <pc:sldMk cId="2841448339" sldId="2740"/>
        </pc:sldMkLst>
        <pc:spChg chg="mod">
          <ac:chgData name="Ponomareva Anastasia" userId="S::anastasi.ponomare@hes-so.ch::6f8f1e16-cc32-4b6e-a739-18da6a7228dc" providerId="AD" clId="Web-{F6C4931C-3133-1A7D-9AEF-C2B720B60955}" dt="2022-07-29T14:43:12.033" v="48" actId="1076"/>
          <ac:spMkLst>
            <pc:docMk/>
            <pc:sldMk cId="2841448339" sldId="2740"/>
            <ac:spMk id="9" creationId="{50C0886B-74F8-9452-7009-E51A8E62ECFA}"/>
          </ac:spMkLst>
        </pc:spChg>
      </pc:sldChg>
      <pc:sldChg chg="delSp modSp">
        <pc:chgData name="Ponomareva Anastasia" userId="S::anastasi.ponomare@hes-so.ch::6f8f1e16-cc32-4b6e-a739-18da6a7228dc" providerId="AD" clId="Web-{F6C4931C-3133-1A7D-9AEF-C2B720B60955}" dt="2022-07-29T14:45:16.895" v="77" actId="20577"/>
        <pc:sldMkLst>
          <pc:docMk/>
          <pc:sldMk cId="1600504386" sldId="2742"/>
        </pc:sldMkLst>
        <pc:spChg chg="mod">
          <ac:chgData name="Ponomareva Anastasia" userId="S::anastasi.ponomare@hes-so.ch::6f8f1e16-cc32-4b6e-a739-18da6a7228dc" providerId="AD" clId="Web-{F6C4931C-3133-1A7D-9AEF-C2B720B60955}" dt="2022-07-29T14:45:16.895" v="77" actId="20577"/>
          <ac:spMkLst>
            <pc:docMk/>
            <pc:sldMk cId="1600504386" sldId="2742"/>
            <ac:spMk id="8" creationId="{D119A70A-B9F0-ED42-7E5E-CFDE69329A2C}"/>
          </ac:spMkLst>
        </pc:spChg>
        <pc:spChg chg="mod">
          <ac:chgData name="Ponomareva Anastasia" userId="S::anastasi.ponomare@hes-so.ch::6f8f1e16-cc32-4b6e-a739-18da6a7228dc" providerId="AD" clId="Web-{F6C4931C-3133-1A7D-9AEF-C2B720B60955}" dt="2022-07-29T14:42:32.080" v="40" actId="1076"/>
          <ac:spMkLst>
            <pc:docMk/>
            <pc:sldMk cId="1600504386" sldId="2742"/>
            <ac:spMk id="9" creationId="{50C0886B-74F8-9452-7009-E51A8E62ECFA}"/>
          </ac:spMkLst>
        </pc:spChg>
        <pc:spChg chg="del mod">
          <ac:chgData name="Ponomareva Anastasia" userId="S::anastasi.ponomare@hes-so.ch::6f8f1e16-cc32-4b6e-a739-18da6a7228dc" providerId="AD" clId="Web-{F6C4931C-3133-1A7D-9AEF-C2B720B60955}" dt="2022-07-29T14:44:56.567" v="69"/>
          <ac:spMkLst>
            <pc:docMk/>
            <pc:sldMk cId="1600504386" sldId="2742"/>
            <ac:spMk id="14" creationId="{E5574CFD-27A8-672A-BE76-DA2FCAF8EAD3}"/>
          </ac:spMkLst>
        </pc:spChg>
        <pc:spChg chg="mod">
          <ac:chgData name="Ponomareva Anastasia" userId="S::anastasi.ponomare@hes-so.ch::6f8f1e16-cc32-4b6e-a739-18da6a7228dc" providerId="AD" clId="Web-{F6C4931C-3133-1A7D-9AEF-C2B720B60955}" dt="2022-07-29T14:44:33.379" v="63" actId="20577"/>
          <ac:spMkLst>
            <pc:docMk/>
            <pc:sldMk cId="1600504386" sldId="2742"/>
            <ac:spMk id="15" creationId="{9047B552-1613-20EB-7043-91CFB902EF11}"/>
          </ac:spMkLst>
        </pc:spChg>
      </pc:sldChg>
      <pc:sldChg chg="modSp">
        <pc:chgData name="Ponomareva Anastasia" userId="S::anastasi.ponomare@hes-so.ch::6f8f1e16-cc32-4b6e-a739-18da6a7228dc" providerId="AD" clId="Web-{F6C4931C-3133-1A7D-9AEF-C2B720B60955}" dt="2022-07-29T13:04:39.365" v="1" actId="1076"/>
        <pc:sldMkLst>
          <pc:docMk/>
          <pc:sldMk cId="1589004201" sldId="2743"/>
        </pc:sldMkLst>
        <pc:spChg chg="mod">
          <ac:chgData name="Ponomareva Anastasia" userId="S::anastasi.ponomare@hes-so.ch::6f8f1e16-cc32-4b6e-a739-18da6a7228dc" providerId="AD" clId="Web-{F6C4931C-3133-1A7D-9AEF-C2B720B60955}" dt="2022-07-29T13:04:36.865" v="0" actId="1076"/>
          <ac:spMkLst>
            <pc:docMk/>
            <pc:sldMk cId="1589004201" sldId="2743"/>
            <ac:spMk id="13" creationId="{D6125E21-3DC1-6E00-C42C-6499E4DB77C4}"/>
          </ac:spMkLst>
        </pc:spChg>
        <pc:spChg chg="mod">
          <ac:chgData name="Ponomareva Anastasia" userId="S::anastasi.ponomare@hes-so.ch::6f8f1e16-cc32-4b6e-a739-18da6a7228dc" providerId="AD" clId="Web-{F6C4931C-3133-1A7D-9AEF-C2B720B60955}" dt="2022-07-29T13:04:39.365" v="1" actId="1076"/>
          <ac:spMkLst>
            <pc:docMk/>
            <pc:sldMk cId="1589004201" sldId="2743"/>
            <ac:spMk id="15" creationId="{32E0DEEE-E363-7D03-32E1-648B0F085668}"/>
          </ac:spMkLst>
        </pc:spChg>
      </pc:sldChg>
      <pc:sldChg chg="delSp modSp">
        <pc:chgData name="Ponomareva Anastasia" userId="S::anastasi.ponomare@hes-so.ch::6f8f1e16-cc32-4b6e-a739-18da6a7228dc" providerId="AD" clId="Web-{F6C4931C-3133-1A7D-9AEF-C2B720B60955}" dt="2022-07-29T14:47:52.352" v="104" actId="1076"/>
        <pc:sldMkLst>
          <pc:docMk/>
          <pc:sldMk cId="1643025372" sldId="2760"/>
        </pc:sldMkLst>
        <pc:spChg chg="mod">
          <ac:chgData name="Ponomareva Anastasia" userId="S::anastasi.ponomare@hes-so.ch::6f8f1e16-cc32-4b6e-a739-18da6a7228dc" providerId="AD" clId="Web-{F6C4931C-3133-1A7D-9AEF-C2B720B60955}" dt="2022-07-29T14:47:15.570" v="90" actId="20577"/>
          <ac:spMkLst>
            <pc:docMk/>
            <pc:sldMk cId="1643025372" sldId="2760"/>
            <ac:spMk id="8" creationId="{D119A70A-B9F0-ED42-7E5E-CFDE69329A2C}"/>
          </ac:spMkLst>
        </pc:spChg>
        <pc:spChg chg="mod">
          <ac:chgData name="Ponomareva Anastasia" userId="S::anastasi.ponomare@hes-so.ch::6f8f1e16-cc32-4b6e-a739-18da6a7228dc" providerId="AD" clId="Web-{F6C4931C-3133-1A7D-9AEF-C2B720B60955}" dt="2022-07-29T14:47:52.352" v="104" actId="1076"/>
          <ac:spMkLst>
            <pc:docMk/>
            <pc:sldMk cId="1643025372" sldId="2760"/>
            <ac:spMk id="9" creationId="{50C0886B-74F8-9452-7009-E51A8E62ECFA}"/>
          </ac:spMkLst>
        </pc:spChg>
        <pc:spChg chg="mod">
          <ac:chgData name="Ponomareva Anastasia" userId="S::anastasi.ponomare@hes-so.ch::6f8f1e16-cc32-4b6e-a739-18da6a7228dc" providerId="AD" clId="Web-{F6C4931C-3133-1A7D-9AEF-C2B720B60955}" dt="2022-07-29T14:47:35.320" v="102" actId="20577"/>
          <ac:spMkLst>
            <pc:docMk/>
            <pc:sldMk cId="1643025372" sldId="2760"/>
            <ac:spMk id="15" creationId="{9047B552-1613-20EB-7043-91CFB902EF11}"/>
          </ac:spMkLst>
        </pc:spChg>
        <pc:spChg chg="del mod">
          <ac:chgData name="Ponomareva Anastasia" userId="S::anastasi.ponomare@hes-so.ch::6f8f1e16-cc32-4b6e-a739-18da6a7228dc" providerId="AD" clId="Web-{F6C4931C-3133-1A7D-9AEF-C2B720B60955}" dt="2022-07-29T14:47:25.117" v="92"/>
          <ac:spMkLst>
            <pc:docMk/>
            <pc:sldMk cId="1643025372" sldId="2760"/>
            <ac:spMk id="17" creationId="{F2A9603A-BAC9-B9D1-5663-ABDA09EBF41C}"/>
          </ac:spMkLst>
        </pc:spChg>
      </pc:sldChg>
      <pc:sldChg chg="modSp">
        <pc:chgData name="Ponomareva Anastasia" userId="S::anastasi.ponomare@hes-so.ch::6f8f1e16-cc32-4b6e-a739-18da6a7228dc" providerId="AD" clId="Web-{F6C4931C-3133-1A7D-9AEF-C2B720B60955}" dt="2022-07-29T15:47:31.640" v="294" actId="20577"/>
        <pc:sldMkLst>
          <pc:docMk/>
          <pc:sldMk cId="631898122" sldId="2761"/>
        </pc:sldMkLst>
        <pc:spChg chg="mod">
          <ac:chgData name="Ponomareva Anastasia" userId="S::anastasi.ponomare@hes-so.ch::6f8f1e16-cc32-4b6e-a739-18da6a7228dc" providerId="AD" clId="Web-{F6C4931C-3133-1A7D-9AEF-C2B720B60955}" dt="2022-07-29T15:47:31.640" v="294" actId="20577"/>
          <ac:spMkLst>
            <pc:docMk/>
            <pc:sldMk cId="631898122" sldId="2761"/>
            <ac:spMk id="2" creationId="{2467E161-F56E-4742-9BF8-F461F6FF77FD}"/>
          </ac:spMkLst>
        </pc:spChg>
      </pc:sldChg>
    </pc:docChg>
  </pc:docChgLst>
  <pc:docChgLst>
    <pc:chgData name="Ponomareva Anastasia" userId="S::anastasi.ponomare@hes-so.ch::6f8f1e16-cc32-4b6e-a739-18da6a7228dc" providerId="AD" clId="Web-{310CDFFA-1332-4A18-81D2-4DE294FB2196}"/>
    <pc:docChg chg="modSld">
      <pc:chgData name="Ponomareva Anastasia" userId="S::anastasi.ponomare@hes-so.ch::6f8f1e16-cc32-4b6e-a739-18da6a7228dc" providerId="AD" clId="Web-{310CDFFA-1332-4A18-81D2-4DE294FB2196}" dt="2022-07-28T20:02:54.853" v="5" actId="20577"/>
      <pc:docMkLst>
        <pc:docMk/>
      </pc:docMkLst>
      <pc:sldChg chg="modSp">
        <pc:chgData name="Ponomareva Anastasia" userId="S::anastasi.ponomare@hes-so.ch::6f8f1e16-cc32-4b6e-a739-18da6a7228dc" providerId="AD" clId="Web-{310CDFFA-1332-4A18-81D2-4DE294FB2196}" dt="2022-07-28T20:02:54.853" v="5" actId="20577"/>
        <pc:sldMkLst>
          <pc:docMk/>
          <pc:sldMk cId="1028063027" sldId="1767"/>
        </pc:sldMkLst>
        <pc:spChg chg="mod">
          <ac:chgData name="Ponomareva Anastasia" userId="S::anastasi.ponomare@hes-so.ch::6f8f1e16-cc32-4b6e-a739-18da6a7228dc" providerId="AD" clId="Web-{310CDFFA-1332-4A18-81D2-4DE294FB2196}" dt="2022-07-28T20:02:54.775" v="1" actId="20577"/>
          <ac:spMkLst>
            <pc:docMk/>
            <pc:sldMk cId="1028063027" sldId="1767"/>
            <ac:spMk id="6" creationId="{AF6B178D-B9E4-8B3C-E223-F227F15C08D8}"/>
          </ac:spMkLst>
        </pc:spChg>
        <pc:spChg chg="mod">
          <ac:chgData name="Ponomareva Anastasia" userId="S::anastasi.ponomare@hes-so.ch::6f8f1e16-cc32-4b6e-a739-18da6a7228dc" providerId="AD" clId="Web-{310CDFFA-1332-4A18-81D2-4DE294FB2196}" dt="2022-07-28T20:02:54.822" v="4" actId="20577"/>
          <ac:spMkLst>
            <pc:docMk/>
            <pc:sldMk cId="1028063027" sldId="1767"/>
            <ac:spMk id="7" creationId="{79EE9487-85B4-ABA8-701B-1E375C45992F}"/>
          </ac:spMkLst>
        </pc:spChg>
        <pc:spChg chg="mod">
          <ac:chgData name="Ponomareva Anastasia" userId="S::anastasi.ponomare@hes-so.ch::6f8f1e16-cc32-4b6e-a739-18da6a7228dc" providerId="AD" clId="Web-{310CDFFA-1332-4A18-81D2-4DE294FB2196}" dt="2022-07-28T20:02:54.853" v="5" actId="20577"/>
          <ac:spMkLst>
            <pc:docMk/>
            <pc:sldMk cId="1028063027" sldId="1767"/>
            <ac:spMk id="8" creationId="{3F83AE67-4588-78D8-73A0-6B2468BA276C}"/>
          </ac:spMkLst>
        </pc:spChg>
      </pc:sldChg>
    </pc:docChg>
  </pc:docChgLst>
  <pc:docChgLst>
    <pc:chgData name="Ponomareva Anastasia" userId="S::anastasi.ponomare@hes-so.ch::6f8f1e16-cc32-4b6e-a739-18da6a7228dc" providerId="AD" clId="Web-{D2698B78-A8AF-4E38-A9B5-CBCBF5E14368}"/>
    <pc:docChg chg="addSld delSld modSld sldOrd modSection">
      <pc:chgData name="Ponomareva Anastasia" userId="S::anastasi.ponomare@hes-so.ch::6f8f1e16-cc32-4b6e-a739-18da6a7228dc" providerId="AD" clId="Web-{D2698B78-A8AF-4E38-A9B5-CBCBF5E14368}" dt="2023-04-03T16:18:49.563" v="736"/>
      <pc:docMkLst>
        <pc:docMk/>
      </pc:docMkLst>
      <pc:sldChg chg="del ord">
        <pc:chgData name="Ponomareva Anastasia" userId="S::anastasi.ponomare@hes-so.ch::6f8f1e16-cc32-4b6e-a739-18da6a7228dc" providerId="AD" clId="Web-{D2698B78-A8AF-4E38-A9B5-CBCBF5E14368}" dt="2023-04-03T16:06:19.833" v="494"/>
        <pc:sldMkLst>
          <pc:docMk/>
          <pc:sldMk cId="515327285" sldId="301"/>
        </pc:sldMkLst>
      </pc:sldChg>
      <pc:sldChg chg="delCm modNotes">
        <pc:chgData name="Ponomareva Anastasia" userId="S::anastasi.ponomare@hes-so.ch::6f8f1e16-cc32-4b6e-a739-18da6a7228dc" providerId="AD" clId="Web-{D2698B78-A8AF-4E38-A9B5-CBCBF5E14368}" dt="2023-04-03T16:16:04.342" v="676"/>
        <pc:sldMkLst>
          <pc:docMk/>
          <pc:sldMk cId="1236337585" sldId="303"/>
        </pc:sldMkLst>
        <pc:extLst>
          <p:ext xmlns:p="http://schemas.openxmlformats.org/presentationml/2006/main" uri="{D6D511B9-2390-475A-947B-AFAB55BFBCF1}">
            <pc226:cmChg xmlns:pc226="http://schemas.microsoft.com/office/powerpoint/2022/06/main/command" chg="del">
              <pc226:chgData name="Ponomareva Anastasia" userId="S::anastasi.ponomare@hes-so.ch::6f8f1e16-cc32-4b6e-a739-18da6a7228dc" providerId="AD" clId="Web-{D2698B78-A8AF-4E38-A9B5-CBCBF5E14368}" dt="2023-04-03T16:16:04.342" v="676"/>
              <pc2:cmMkLst xmlns:pc2="http://schemas.microsoft.com/office/powerpoint/2019/9/main/command">
                <pc:docMk/>
                <pc:sldMk cId="1236337585" sldId="303"/>
                <pc2:cmMk id="{51DD2DB0-D050-4C8B-A299-568637E82A95}"/>
              </pc2:cmMkLst>
            </pc226:cmChg>
          </p:ext>
        </pc:extLst>
      </pc:sldChg>
      <pc:sldChg chg="delSp modSp modNotes">
        <pc:chgData name="Ponomareva Anastasia" userId="S::anastasi.ponomare@hes-so.ch::6f8f1e16-cc32-4b6e-a739-18da6a7228dc" providerId="AD" clId="Web-{D2698B78-A8AF-4E38-A9B5-CBCBF5E14368}" dt="2023-04-03T15:45:02.595" v="37"/>
        <pc:sldMkLst>
          <pc:docMk/>
          <pc:sldMk cId="3343985612" sldId="330"/>
        </pc:sldMkLst>
        <pc:spChg chg="del">
          <ac:chgData name="Ponomareva Anastasia" userId="S::anastasi.ponomare@hes-so.ch::6f8f1e16-cc32-4b6e-a739-18da6a7228dc" providerId="AD" clId="Web-{D2698B78-A8AF-4E38-A9B5-CBCBF5E14368}" dt="2023-04-03T15:43:39.657" v="19"/>
          <ac:spMkLst>
            <pc:docMk/>
            <pc:sldMk cId="3343985612" sldId="330"/>
            <ac:spMk id="2" creationId="{608B310C-7F95-D948-BF4A-049ADCBB783C}"/>
          </ac:spMkLst>
        </pc:spChg>
        <pc:spChg chg="del">
          <ac:chgData name="Ponomareva Anastasia" userId="S::anastasi.ponomare@hes-so.ch::6f8f1e16-cc32-4b6e-a739-18da6a7228dc" providerId="AD" clId="Web-{D2698B78-A8AF-4E38-A9B5-CBCBF5E14368}" dt="2023-04-03T15:43:37.954" v="18"/>
          <ac:spMkLst>
            <pc:docMk/>
            <pc:sldMk cId="3343985612" sldId="330"/>
            <ac:spMk id="3" creationId="{4FA2CE77-D10F-77EC-EC9E-2E91BC20F18A}"/>
          </ac:spMkLst>
        </pc:spChg>
        <pc:spChg chg="del">
          <ac:chgData name="Ponomareva Anastasia" userId="S::anastasi.ponomare@hes-so.ch::6f8f1e16-cc32-4b6e-a739-18da6a7228dc" providerId="AD" clId="Web-{D2698B78-A8AF-4E38-A9B5-CBCBF5E14368}" dt="2023-04-03T15:43:50.704" v="25"/>
          <ac:spMkLst>
            <pc:docMk/>
            <pc:sldMk cId="3343985612" sldId="330"/>
            <ac:spMk id="4" creationId="{22E30C87-56E4-3345-0BEE-625270FBC379}"/>
          </ac:spMkLst>
        </pc:spChg>
        <pc:spChg chg="mod">
          <ac:chgData name="Ponomareva Anastasia" userId="S::anastasi.ponomare@hes-so.ch::6f8f1e16-cc32-4b6e-a739-18da6a7228dc" providerId="AD" clId="Web-{D2698B78-A8AF-4E38-A9B5-CBCBF5E14368}" dt="2023-04-03T15:43:35.516" v="17" actId="20577"/>
          <ac:spMkLst>
            <pc:docMk/>
            <pc:sldMk cId="3343985612" sldId="330"/>
            <ac:spMk id="9" creationId="{8CAB449B-1DFC-C199-AA18-5D99A937B282}"/>
          </ac:spMkLst>
        </pc:spChg>
        <pc:spChg chg="mod">
          <ac:chgData name="Ponomareva Anastasia" userId="S::anastasi.ponomare@hes-so.ch::6f8f1e16-cc32-4b6e-a739-18da6a7228dc" providerId="AD" clId="Web-{D2698B78-A8AF-4E38-A9B5-CBCBF5E14368}" dt="2023-04-03T15:44:06.548" v="29"/>
          <ac:spMkLst>
            <pc:docMk/>
            <pc:sldMk cId="3343985612" sldId="330"/>
            <ac:spMk id="10" creationId="{BD04D274-4E39-E3C1-3294-90B1F786A56C}"/>
          </ac:spMkLst>
        </pc:spChg>
        <pc:picChg chg="mod">
          <ac:chgData name="Ponomareva Anastasia" userId="S::anastasi.ponomare@hes-so.ch::6f8f1e16-cc32-4b6e-a739-18da6a7228dc" providerId="AD" clId="Web-{D2698B78-A8AF-4E38-A9B5-CBCBF5E14368}" dt="2023-04-03T15:44:24.845" v="34" actId="1076"/>
          <ac:picMkLst>
            <pc:docMk/>
            <pc:sldMk cId="3343985612" sldId="330"/>
            <ac:picMk id="6" creationId="{1561856F-9812-AE41-B4F8-FEB445D98E45}"/>
          </ac:picMkLst>
        </pc:picChg>
      </pc:sldChg>
      <pc:sldChg chg="modSp modNotes">
        <pc:chgData name="Ponomareva Anastasia" userId="S::anastasi.ponomare@hes-so.ch::6f8f1e16-cc32-4b6e-a739-18da6a7228dc" providerId="AD" clId="Web-{D2698B78-A8AF-4E38-A9B5-CBCBF5E14368}" dt="2023-04-03T16:17:06.342" v="686" actId="1076"/>
        <pc:sldMkLst>
          <pc:docMk/>
          <pc:sldMk cId="3896748716" sldId="659"/>
        </pc:sldMkLst>
        <pc:spChg chg="mod">
          <ac:chgData name="Ponomareva Anastasia" userId="S::anastasi.ponomare@hes-so.ch::6f8f1e16-cc32-4b6e-a739-18da6a7228dc" providerId="AD" clId="Web-{D2698B78-A8AF-4E38-A9B5-CBCBF5E14368}" dt="2023-04-03T16:17:06.342" v="686" actId="1076"/>
          <ac:spMkLst>
            <pc:docMk/>
            <pc:sldMk cId="3896748716" sldId="659"/>
            <ac:spMk id="2" creationId="{B3691A1E-A92C-FC50-6F90-C1F6D89DA8D5}"/>
          </ac:spMkLst>
        </pc:spChg>
      </pc:sldChg>
      <pc:sldChg chg="modSp modNotes">
        <pc:chgData name="Ponomareva Anastasia" userId="S::anastasi.ponomare@hes-so.ch::6f8f1e16-cc32-4b6e-a739-18da6a7228dc" providerId="AD" clId="Web-{D2698B78-A8AF-4E38-A9B5-CBCBF5E14368}" dt="2023-04-03T16:14:54.528" v="664"/>
        <pc:sldMkLst>
          <pc:docMk/>
          <pc:sldMk cId="3160389632" sldId="1756"/>
        </pc:sldMkLst>
        <pc:spChg chg="mod">
          <ac:chgData name="Ponomareva Anastasia" userId="S::anastasi.ponomare@hes-so.ch::6f8f1e16-cc32-4b6e-a739-18da6a7228dc" providerId="AD" clId="Web-{D2698B78-A8AF-4E38-A9B5-CBCBF5E14368}" dt="2023-04-03T16:14:31.559" v="658" actId="1076"/>
          <ac:spMkLst>
            <pc:docMk/>
            <pc:sldMk cId="3160389632" sldId="1756"/>
            <ac:spMk id="5" creationId="{42137585-937B-1EDE-80E9-576EF8478E2A}"/>
          </ac:spMkLst>
        </pc:spChg>
      </pc:sldChg>
      <pc:sldChg chg="delSp modSp delCm modCm modNotes">
        <pc:chgData name="Ponomareva Anastasia" userId="S::anastasi.ponomare@hes-so.ch::6f8f1e16-cc32-4b6e-a739-18da6a7228dc" providerId="AD" clId="Web-{D2698B78-A8AF-4E38-A9B5-CBCBF5E14368}" dt="2023-04-03T16:18:41.750" v="735"/>
        <pc:sldMkLst>
          <pc:docMk/>
          <pc:sldMk cId="2316476693" sldId="2737"/>
        </pc:sldMkLst>
        <pc:spChg chg="mod">
          <ac:chgData name="Ponomareva Anastasia" userId="S::anastasi.ponomare@hes-so.ch::6f8f1e16-cc32-4b6e-a739-18da6a7228dc" providerId="AD" clId="Web-{D2698B78-A8AF-4E38-A9B5-CBCBF5E14368}" dt="2023-04-03T16:18:39.125" v="734" actId="1076"/>
          <ac:spMkLst>
            <pc:docMk/>
            <pc:sldMk cId="2316476693" sldId="2737"/>
            <ac:spMk id="2" creationId="{E21BFB2D-D49E-FE31-EE8D-D5B7683589DD}"/>
          </ac:spMkLst>
        </pc:spChg>
        <pc:picChg chg="del">
          <ac:chgData name="Ponomareva Anastasia" userId="S::anastasi.ponomare@hes-so.ch::6f8f1e16-cc32-4b6e-a739-18da6a7228dc" providerId="AD" clId="Web-{D2698B78-A8AF-4E38-A9B5-CBCBF5E14368}" dt="2023-04-03T16:18:41.750" v="735"/>
          <ac:picMkLst>
            <pc:docMk/>
            <pc:sldMk cId="2316476693" sldId="2737"/>
            <ac:picMk id="5" creationId="{8BA36446-48E7-89B3-F212-5430BFDCAC1B}"/>
          </ac:picMkLst>
        </pc:picChg>
        <pc:extLst>
          <p:ext xmlns:p="http://schemas.openxmlformats.org/presentationml/2006/main" uri="{D6D511B9-2390-475A-947B-AFAB55BFBCF1}">
            <pc226:cmChg xmlns:pc226="http://schemas.microsoft.com/office/powerpoint/2022/06/main/command" chg="del mod">
              <pc226:chgData name="Ponomareva Anastasia" userId="S::anastasi.ponomare@hes-so.ch::6f8f1e16-cc32-4b6e-a739-18da6a7228dc" providerId="AD" clId="Web-{D2698B78-A8AF-4E38-A9B5-CBCBF5E14368}" dt="2023-04-03T16:18:20.703" v="728"/>
              <pc2:cmMkLst xmlns:pc2="http://schemas.microsoft.com/office/powerpoint/2019/9/main/command">
                <pc:docMk/>
                <pc:sldMk cId="2316476693" sldId="2737"/>
                <pc2:cmMk id="{D1A316D6-DCA6-4CAD-9C9A-B0D1543BDC1F}"/>
              </pc2:cmMkLst>
            </pc226:cmChg>
          </p:ext>
        </pc:extLst>
      </pc:sldChg>
      <pc:sldChg chg="modSp">
        <pc:chgData name="Ponomareva Anastasia" userId="S::anastasi.ponomare@hes-so.ch::6f8f1e16-cc32-4b6e-a739-18da6a7228dc" providerId="AD" clId="Web-{D2698B78-A8AF-4E38-A9B5-CBCBF5E14368}" dt="2023-04-03T16:12:07.041" v="627" actId="20577"/>
        <pc:sldMkLst>
          <pc:docMk/>
          <pc:sldMk cId="3624880740" sldId="2739"/>
        </pc:sldMkLst>
        <pc:spChg chg="mod">
          <ac:chgData name="Ponomareva Anastasia" userId="S::anastasi.ponomare@hes-so.ch::6f8f1e16-cc32-4b6e-a739-18da6a7228dc" providerId="AD" clId="Web-{D2698B78-A8AF-4E38-A9B5-CBCBF5E14368}" dt="2023-04-03T16:11:28.291" v="617"/>
          <ac:spMkLst>
            <pc:docMk/>
            <pc:sldMk cId="3624880740" sldId="2739"/>
            <ac:spMk id="7" creationId="{D5803A7C-B875-85A8-F420-41F116F9A877}"/>
          </ac:spMkLst>
        </pc:spChg>
        <pc:spChg chg="mod">
          <ac:chgData name="Ponomareva Anastasia" userId="S::anastasi.ponomare@hes-so.ch::6f8f1e16-cc32-4b6e-a739-18da6a7228dc" providerId="AD" clId="Web-{D2698B78-A8AF-4E38-A9B5-CBCBF5E14368}" dt="2023-04-03T16:12:07.041" v="627" actId="20577"/>
          <ac:spMkLst>
            <pc:docMk/>
            <pc:sldMk cId="3624880740" sldId="2739"/>
            <ac:spMk id="14" creationId="{85408433-4C41-26E6-145A-B909A803E5D0}"/>
          </ac:spMkLst>
        </pc:spChg>
      </pc:sldChg>
      <pc:sldChg chg="delSp modSp del ord">
        <pc:chgData name="Ponomareva Anastasia" userId="S::anastasi.ponomare@hes-so.ch::6f8f1e16-cc32-4b6e-a739-18da6a7228dc" providerId="AD" clId="Web-{D2698B78-A8AF-4E38-A9B5-CBCBF5E14368}" dt="2023-04-03T16:04:58.738" v="465"/>
        <pc:sldMkLst>
          <pc:docMk/>
          <pc:sldMk cId="866970607" sldId="2740"/>
        </pc:sldMkLst>
        <pc:spChg chg="mod">
          <ac:chgData name="Ponomareva Anastasia" userId="S::anastasi.ponomare@hes-so.ch::6f8f1e16-cc32-4b6e-a739-18da6a7228dc" providerId="AD" clId="Web-{D2698B78-A8AF-4E38-A9B5-CBCBF5E14368}" dt="2023-04-03T15:47:49.145" v="158" actId="1076"/>
          <ac:spMkLst>
            <pc:docMk/>
            <pc:sldMk cId="866970607" sldId="2740"/>
            <ac:spMk id="2" creationId="{3129294B-660B-8BB9-280B-2D9F2684074D}"/>
          </ac:spMkLst>
        </pc:spChg>
        <pc:spChg chg="del">
          <ac:chgData name="Ponomareva Anastasia" userId="S::anastasi.ponomare@hes-so.ch::6f8f1e16-cc32-4b6e-a739-18da6a7228dc" providerId="AD" clId="Web-{D2698B78-A8AF-4E38-A9B5-CBCBF5E14368}" dt="2023-04-03T16:04:32.316" v="456"/>
          <ac:spMkLst>
            <pc:docMk/>
            <pc:sldMk cId="866970607" sldId="2740"/>
            <ac:spMk id="3" creationId="{3CCE1F00-D872-4AED-87A9-EA2A596B9F6A}"/>
          </ac:spMkLst>
        </pc:spChg>
        <pc:spChg chg="del">
          <ac:chgData name="Ponomareva Anastasia" userId="S::anastasi.ponomare@hes-so.ch::6f8f1e16-cc32-4b6e-a739-18da6a7228dc" providerId="AD" clId="Web-{D2698B78-A8AF-4E38-A9B5-CBCBF5E14368}" dt="2023-04-03T16:04:44.066" v="457"/>
          <ac:spMkLst>
            <pc:docMk/>
            <pc:sldMk cId="866970607" sldId="2740"/>
            <ac:spMk id="11" creationId="{645C0FB1-E62B-0D94-5F74-0DDC6AED9830}"/>
          </ac:spMkLst>
        </pc:spChg>
      </pc:sldChg>
      <pc:sldChg chg="del">
        <pc:chgData name="Ponomareva Anastasia" userId="S::anastasi.ponomare@hes-so.ch::6f8f1e16-cc32-4b6e-a739-18da6a7228dc" providerId="AD" clId="Web-{D2698B78-A8AF-4E38-A9B5-CBCBF5E14368}" dt="2023-04-03T16:11:45.197" v="620"/>
        <pc:sldMkLst>
          <pc:docMk/>
          <pc:sldMk cId="1706630085" sldId="2742"/>
        </pc:sldMkLst>
      </pc:sldChg>
      <pc:sldChg chg="addSp modSp">
        <pc:chgData name="Ponomareva Anastasia" userId="S::anastasi.ponomare@hes-so.ch::6f8f1e16-cc32-4b6e-a739-18da6a7228dc" providerId="AD" clId="Web-{D2698B78-A8AF-4E38-A9B5-CBCBF5E14368}" dt="2023-04-03T16:00:53.516" v="405" actId="14100"/>
        <pc:sldMkLst>
          <pc:docMk/>
          <pc:sldMk cId="1340082148" sldId="2743"/>
        </pc:sldMkLst>
        <pc:spChg chg="mod">
          <ac:chgData name="Ponomareva Anastasia" userId="S::anastasi.ponomare@hes-so.ch::6f8f1e16-cc32-4b6e-a739-18da6a7228dc" providerId="AD" clId="Web-{D2698B78-A8AF-4E38-A9B5-CBCBF5E14368}" dt="2023-04-03T16:00:53.516" v="405" actId="14100"/>
          <ac:spMkLst>
            <pc:docMk/>
            <pc:sldMk cId="1340082148" sldId="2743"/>
            <ac:spMk id="2" creationId="{C881959E-AAA8-4C4E-A1AD-4EDBEEAC7C65}"/>
          </ac:spMkLst>
        </pc:spChg>
        <pc:spChg chg="mod">
          <ac:chgData name="Ponomareva Anastasia" userId="S::anastasi.ponomare@hes-so.ch::6f8f1e16-cc32-4b6e-a739-18da6a7228dc" providerId="AD" clId="Web-{D2698B78-A8AF-4E38-A9B5-CBCBF5E14368}" dt="2023-04-03T15:48:44.568" v="175" actId="20577"/>
          <ac:spMkLst>
            <pc:docMk/>
            <pc:sldMk cId="1340082148" sldId="2743"/>
            <ac:spMk id="4" creationId="{6CB68B36-D2DB-987D-D6FE-E37CF3595236}"/>
          </ac:spMkLst>
        </pc:spChg>
        <pc:spChg chg="add mod">
          <ac:chgData name="Ponomareva Anastasia" userId="S::anastasi.ponomare@hes-so.ch::6f8f1e16-cc32-4b6e-a739-18da6a7228dc" providerId="AD" clId="Web-{D2698B78-A8AF-4E38-A9B5-CBCBF5E14368}" dt="2023-04-03T15:54:43.823" v="320" actId="1076"/>
          <ac:spMkLst>
            <pc:docMk/>
            <pc:sldMk cId="1340082148" sldId="2743"/>
            <ac:spMk id="5" creationId="{14EF4B51-7B2A-E73E-A256-507A724E2CC2}"/>
          </ac:spMkLst>
        </pc:spChg>
      </pc:sldChg>
      <pc:sldChg chg="modSp">
        <pc:chgData name="Ponomareva Anastasia" userId="S::anastasi.ponomare@hes-so.ch::6f8f1e16-cc32-4b6e-a739-18da6a7228dc" providerId="AD" clId="Web-{D2698B78-A8AF-4E38-A9B5-CBCBF5E14368}" dt="2023-04-03T16:07:19.443" v="523" actId="20577"/>
        <pc:sldMkLst>
          <pc:docMk/>
          <pc:sldMk cId="2632283761" sldId="2744"/>
        </pc:sldMkLst>
        <pc:spChg chg="mod">
          <ac:chgData name="Ponomareva Anastasia" userId="S::anastasi.ponomare@hes-so.ch::6f8f1e16-cc32-4b6e-a739-18da6a7228dc" providerId="AD" clId="Web-{D2698B78-A8AF-4E38-A9B5-CBCBF5E14368}" dt="2023-04-03T16:07:19.443" v="523" actId="20577"/>
          <ac:spMkLst>
            <pc:docMk/>
            <pc:sldMk cId="2632283761" sldId="2744"/>
            <ac:spMk id="2" creationId="{A6D151CE-9B2D-A714-407D-9660C018E6B2}"/>
          </ac:spMkLst>
        </pc:spChg>
      </pc:sldChg>
      <pc:sldChg chg="delSp delCm">
        <pc:chgData name="Ponomareva Anastasia" userId="S::anastasi.ponomare@hes-so.ch::6f8f1e16-cc32-4b6e-a739-18da6a7228dc" providerId="AD" clId="Web-{D2698B78-A8AF-4E38-A9B5-CBCBF5E14368}" dt="2023-04-03T16:12:56.354" v="629"/>
        <pc:sldMkLst>
          <pc:docMk/>
          <pc:sldMk cId="3982746103" sldId="2784"/>
        </pc:sldMkLst>
        <pc:spChg chg="del">
          <ac:chgData name="Ponomareva Anastasia" userId="S::anastasi.ponomare@hes-so.ch::6f8f1e16-cc32-4b6e-a739-18da6a7228dc" providerId="AD" clId="Web-{D2698B78-A8AF-4E38-A9B5-CBCBF5E14368}" dt="2023-04-03T16:12:56.354" v="629"/>
          <ac:spMkLst>
            <pc:docMk/>
            <pc:sldMk cId="3982746103" sldId="2784"/>
            <ac:spMk id="4" creationId="{F02A7A9B-62AE-CFA4-9FC4-9FCA06F30F65}"/>
          </ac:spMkLst>
        </pc:spChg>
        <pc:extLst>
          <p:ext xmlns:p="http://schemas.openxmlformats.org/presentationml/2006/main" uri="{D6D511B9-2390-475A-947B-AFAB55BFBCF1}">
            <pc226:cmChg xmlns:pc226="http://schemas.microsoft.com/office/powerpoint/2022/06/main/command" chg="del">
              <pc226:chgData name="Ponomareva Anastasia" userId="S::anastasi.ponomare@hes-so.ch::6f8f1e16-cc32-4b6e-a739-18da6a7228dc" providerId="AD" clId="Web-{D2698B78-A8AF-4E38-A9B5-CBCBF5E14368}" dt="2023-04-03T16:12:52.714" v="628"/>
              <pc2:cmMkLst xmlns:pc2="http://schemas.microsoft.com/office/powerpoint/2019/9/main/command">
                <pc:docMk/>
                <pc:sldMk cId="3982746103" sldId="2784"/>
                <pc2:cmMk id="{F0EEDBCB-753E-4383-9328-5AFA56F49A5F}"/>
              </pc2:cmMkLst>
            </pc226:cmChg>
          </p:ext>
        </pc:extLst>
      </pc:sldChg>
      <pc:sldChg chg="delSp">
        <pc:chgData name="Ponomareva Anastasia" userId="S::anastasi.ponomare@hes-so.ch::6f8f1e16-cc32-4b6e-a739-18da6a7228dc" providerId="AD" clId="Web-{D2698B78-A8AF-4E38-A9B5-CBCBF5E14368}" dt="2023-04-03T16:18:49.563" v="736"/>
        <pc:sldMkLst>
          <pc:docMk/>
          <pc:sldMk cId="3489342053" sldId="2825"/>
        </pc:sldMkLst>
        <pc:picChg chg="del">
          <ac:chgData name="Ponomareva Anastasia" userId="S::anastasi.ponomare@hes-so.ch::6f8f1e16-cc32-4b6e-a739-18da6a7228dc" providerId="AD" clId="Web-{D2698B78-A8AF-4E38-A9B5-CBCBF5E14368}" dt="2023-04-03T16:18:49.563" v="736"/>
          <ac:picMkLst>
            <pc:docMk/>
            <pc:sldMk cId="3489342053" sldId="2825"/>
            <ac:picMk id="3" creationId="{2F040A0D-0351-D7C9-93C0-BE61B525AC06}"/>
          </ac:picMkLst>
        </pc:picChg>
      </pc:sldChg>
      <pc:sldChg chg="modNotes">
        <pc:chgData name="Ponomareva Anastasia" userId="S::anastasi.ponomare@hes-so.ch::6f8f1e16-cc32-4b6e-a739-18da6a7228dc" providerId="AD" clId="Web-{D2698B78-A8AF-4E38-A9B5-CBCBF5E14368}" dt="2023-04-03T16:15:51.076" v="675"/>
        <pc:sldMkLst>
          <pc:docMk/>
          <pc:sldMk cId="1682297504" sldId="2826"/>
        </pc:sldMkLst>
      </pc:sldChg>
      <pc:sldChg chg="addSp modSp ord modNotes">
        <pc:chgData name="Ponomareva Anastasia" userId="S::anastasi.ponomare@hes-so.ch::6f8f1e16-cc32-4b6e-a739-18da6a7228dc" providerId="AD" clId="Web-{D2698B78-A8AF-4E38-A9B5-CBCBF5E14368}" dt="2023-04-03T16:04:56.613" v="464" actId="20577"/>
        <pc:sldMkLst>
          <pc:docMk/>
          <pc:sldMk cId="1513287419" sldId="2832"/>
        </pc:sldMkLst>
        <pc:spChg chg="mod">
          <ac:chgData name="Ponomareva Anastasia" userId="S::anastasi.ponomare@hes-so.ch::6f8f1e16-cc32-4b6e-a739-18da6a7228dc" providerId="AD" clId="Web-{D2698B78-A8AF-4E38-A9B5-CBCBF5E14368}" dt="2023-04-03T16:00:46.078" v="403" actId="14100"/>
          <ac:spMkLst>
            <pc:docMk/>
            <pc:sldMk cId="1513287419" sldId="2832"/>
            <ac:spMk id="3" creationId="{9037A18B-7CE2-855C-80DB-0226DAE790C2}"/>
          </ac:spMkLst>
        </pc:spChg>
        <pc:spChg chg="mod">
          <ac:chgData name="Ponomareva Anastasia" userId="S::anastasi.ponomare@hes-so.ch::6f8f1e16-cc32-4b6e-a739-18da6a7228dc" providerId="AD" clId="Web-{D2698B78-A8AF-4E38-A9B5-CBCBF5E14368}" dt="2023-04-03T15:56:01.668" v="351" actId="20577"/>
          <ac:spMkLst>
            <pc:docMk/>
            <pc:sldMk cId="1513287419" sldId="2832"/>
            <ac:spMk id="4" creationId="{6CB68B36-D2DB-987D-D6FE-E37CF3595236}"/>
          </ac:spMkLst>
        </pc:spChg>
        <pc:spChg chg="add mod">
          <ac:chgData name="Ponomareva Anastasia" userId="S::anastasi.ponomare@hes-so.ch::6f8f1e16-cc32-4b6e-a739-18da6a7228dc" providerId="AD" clId="Web-{D2698B78-A8AF-4E38-A9B5-CBCBF5E14368}" dt="2023-04-03T16:02:42.845" v="427" actId="20577"/>
          <ac:spMkLst>
            <pc:docMk/>
            <pc:sldMk cId="1513287419" sldId="2832"/>
            <ac:spMk id="7" creationId="{B632DCD7-7422-209D-197F-394B32D16BED}"/>
          </ac:spMkLst>
        </pc:spChg>
        <pc:spChg chg="mod">
          <ac:chgData name="Ponomareva Anastasia" userId="S::anastasi.ponomare@hes-so.ch::6f8f1e16-cc32-4b6e-a739-18da6a7228dc" providerId="AD" clId="Web-{D2698B78-A8AF-4E38-A9B5-CBCBF5E14368}" dt="2023-04-03T15:56:15.527" v="355"/>
          <ac:spMkLst>
            <pc:docMk/>
            <pc:sldMk cId="1513287419" sldId="2832"/>
            <ac:spMk id="9" creationId="{6AF895E1-DA16-9F62-BF38-6C6A65E685E6}"/>
          </ac:spMkLst>
        </pc:spChg>
        <pc:spChg chg="add mod">
          <ac:chgData name="Ponomareva Anastasia" userId="S::anastasi.ponomare@hes-so.ch::6f8f1e16-cc32-4b6e-a739-18da6a7228dc" providerId="AD" clId="Web-{D2698B78-A8AF-4E38-A9B5-CBCBF5E14368}" dt="2023-04-03T16:02:53.517" v="428" actId="14100"/>
          <ac:spMkLst>
            <pc:docMk/>
            <pc:sldMk cId="1513287419" sldId="2832"/>
            <ac:spMk id="10" creationId="{5E0AF2D2-67DA-9057-E09F-2A5DE7637131}"/>
          </ac:spMkLst>
        </pc:spChg>
        <pc:spChg chg="add mod">
          <ac:chgData name="Ponomareva Anastasia" userId="S::anastasi.ponomare@hes-so.ch::6f8f1e16-cc32-4b6e-a739-18da6a7228dc" providerId="AD" clId="Web-{D2698B78-A8AF-4E38-A9B5-CBCBF5E14368}" dt="2023-04-03T16:04:56.613" v="464" actId="20577"/>
          <ac:spMkLst>
            <pc:docMk/>
            <pc:sldMk cId="1513287419" sldId="2832"/>
            <ac:spMk id="11" creationId="{BA87590F-5109-3458-EBEB-2FE977107853}"/>
          </ac:spMkLst>
        </pc:spChg>
      </pc:sldChg>
      <pc:sldChg chg="addSp delSp modSp">
        <pc:chgData name="Ponomareva Anastasia" userId="S::anastasi.ponomare@hes-so.ch::6f8f1e16-cc32-4b6e-a739-18da6a7228dc" providerId="AD" clId="Web-{D2698B78-A8AF-4E38-A9B5-CBCBF5E14368}" dt="2023-04-03T16:08:22.647" v="536"/>
        <pc:sldMkLst>
          <pc:docMk/>
          <pc:sldMk cId="536034275" sldId="2834"/>
        </pc:sldMkLst>
        <pc:spChg chg="del mod">
          <ac:chgData name="Ponomareva Anastasia" userId="S::anastasi.ponomare@hes-so.ch::6f8f1e16-cc32-4b6e-a739-18da6a7228dc" providerId="AD" clId="Web-{D2698B78-A8AF-4E38-A9B5-CBCBF5E14368}" dt="2023-04-03T16:07:56.475" v="529"/>
          <ac:spMkLst>
            <pc:docMk/>
            <pc:sldMk cId="536034275" sldId="2834"/>
            <ac:spMk id="2" creationId="{E6FBFF63-1998-886E-0381-9D5C0E729203}"/>
          </ac:spMkLst>
        </pc:spChg>
        <pc:spChg chg="mod">
          <ac:chgData name="Ponomareva Anastasia" userId="S::anastasi.ponomare@hes-so.ch::6f8f1e16-cc32-4b6e-a739-18da6a7228dc" providerId="AD" clId="Web-{D2698B78-A8AF-4E38-A9B5-CBCBF5E14368}" dt="2023-04-03T16:08:16.944" v="534" actId="1076"/>
          <ac:spMkLst>
            <pc:docMk/>
            <pc:sldMk cId="536034275" sldId="2834"/>
            <ac:spMk id="4" creationId="{955427E9-0AE7-E57A-BE36-43AFE3D29247}"/>
          </ac:spMkLst>
        </pc:spChg>
        <pc:spChg chg="add mod">
          <ac:chgData name="Ponomareva Anastasia" userId="S::anastasi.ponomare@hes-so.ch::6f8f1e16-cc32-4b6e-a739-18da6a7228dc" providerId="AD" clId="Web-{D2698B78-A8AF-4E38-A9B5-CBCBF5E14368}" dt="2023-04-03T16:07:55.069" v="528" actId="20577"/>
          <ac:spMkLst>
            <pc:docMk/>
            <pc:sldMk cId="536034275" sldId="2834"/>
            <ac:spMk id="7" creationId="{66E642AF-41B9-5C02-68B5-F2FF64CD5D47}"/>
          </ac:spMkLst>
        </pc:spChg>
        <pc:spChg chg="mod">
          <ac:chgData name="Ponomareva Anastasia" userId="S::anastasi.ponomare@hes-so.ch::6f8f1e16-cc32-4b6e-a739-18da6a7228dc" providerId="AD" clId="Web-{D2698B78-A8AF-4E38-A9B5-CBCBF5E14368}" dt="2023-04-03T16:08:22.647" v="536"/>
          <ac:spMkLst>
            <pc:docMk/>
            <pc:sldMk cId="536034275" sldId="2834"/>
            <ac:spMk id="8" creationId="{FC7C9EF3-EB06-6CAD-1630-2A20BC67C261}"/>
          </ac:spMkLst>
        </pc:spChg>
        <pc:spChg chg="add del mod">
          <ac:chgData name="Ponomareva Anastasia" userId="S::anastasi.ponomare@hes-so.ch::6f8f1e16-cc32-4b6e-a739-18da6a7228dc" providerId="AD" clId="Web-{D2698B78-A8AF-4E38-A9B5-CBCBF5E14368}" dt="2023-04-03T16:08:00.413" v="530"/>
          <ac:spMkLst>
            <pc:docMk/>
            <pc:sldMk cId="536034275" sldId="2834"/>
            <ac:spMk id="10" creationId="{A03AC042-B000-B3C2-1432-FD5A2034314F}"/>
          </ac:spMkLst>
        </pc:spChg>
        <pc:picChg chg="mod">
          <ac:chgData name="Ponomareva Anastasia" userId="S::anastasi.ponomare@hes-so.ch::6f8f1e16-cc32-4b6e-a739-18da6a7228dc" providerId="AD" clId="Web-{D2698B78-A8AF-4E38-A9B5-CBCBF5E14368}" dt="2023-04-03T16:08:12.647" v="533" actId="14100"/>
          <ac:picMkLst>
            <pc:docMk/>
            <pc:sldMk cId="536034275" sldId="2834"/>
            <ac:picMk id="2050" creationId="{F93E43BA-ABDF-84C5-4009-D3F7D4E2622F}"/>
          </ac:picMkLst>
        </pc:picChg>
      </pc:sldChg>
      <pc:sldChg chg="modSp modNotes">
        <pc:chgData name="Ponomareva Anastasia" userId="S::anastasi.ponomare@hes-so.ch::6f8f1e16-cc32-4b6e-a739-18da6a7228dc" providerId="AD" clId="Web-{D2698B78-A8AF-4E38-A9B5-CBCBF5E14368}" dt="2023-04-03T16:07:35.928" v="524" actId="1076"/>
        <pc:sldMkLst>
          <pc:docMk/>
          <pc:sldMk cId="959370674" sldId="2843"/>
        </pc:sldMkLst>
        <pc:spChg chg="mod">
          <ac:chgData name="Ponomareva Anastasia" userId="S::anastasi.ponomare@hes-so.ch::6f8f1e16-cc32-4b6e-a739-18da6a7228dc" providerId="AD" clId="Web-{D2698B78-A8AF-4E38-A9B5-CBCBF5E14368}" dt="2023-04-03T15:45:12.408" v="39"/>
          <ac:spMkLst>
            <pc:docMk/>
            <pc:sldMk cId="959370674" sldId="2843"/>
            <ac:spMk id="8" creationId="{C4738AE5-1E9F-8547-9A3F-E38C22877405}"/>
          </ac:spMkLst>
        </pc:spChg>
        <pc:picChg chg="mod">
          <ac:chgData name="Ponomareva Anastasia" userId="S::anastasi.ponomare@hes-so.ch::6f8f1e16-cc32-4b6e-a739-18da6a7228dc" providerId="AD" clId="Web-{D2698B78-A8AF-4E38-A9B5-CBCBF5E14368}" dt="2023-04-03T16:07:35.928" v="524" actId="1076"/>
          <ac:picMkLst>
            <pc:docMk/>
            <pc:sldMk cId="959370674" sldId="2843"/>
            <ac:picMk id="4" creationId="{CCA1464C-0321-388A-45A7-4871E9A464D6}"/>
          </ac:picMkLst>
        </pc:picChg>
      </pc:sldChg>
      <pc:sldChg chg="del">
        <pc:chgData name="Ponomareva Anastasia" userId="S::anastasi.ponomare@hes-so.ch::6f8f1e16-cc32-4b6e-a739-18da6a7228dc" providerId="AD" clId="Web-{D2698B78-A8AF-4E38-A9B5-CBCBF5E14368}" dt="2023-04-03T16:11:53.963" v="621"/>
        <pc:sldMkLst>
          <pc:docMk/>
          <pc:sldMk cId="1939139823" sldId="2845"/>
        </pc:sldMkLst>
      </pc:sldChg>
      <pc:sldChg chg="addSp delSp modSp add ord replId modNotes">
        <pc:chgData name="Ponomareva Anastasia" userId="S::anastasi.ponomare@hes-so.ch::6f8f1e16-cc32-4b6e-a739-18da6a7228dc" providerId="AD" clId="Web-{D2698B78-A8AF-4E38-A9B5-CBCBF5E14368}" dt="2023-04-03T16:07:04.693" v="518"/>
        <pc:sldMkLst>
          <pc:docMk/>
          <pc:sldMk cId="3137078911" sldId="2846"/>
        </pc:sldMkLst>
        <pc:spChg chg="del">
          <ac:chgData name="Ponomareva Anastasia" userId="S::anastasi.ponomare@hes-so.ch::6f8f1e16-cc32-4b6e-a739-18da6a7228dc" providerId="AD" clId="Web-{D2698B78-A8AF-4E38-A9B5-CBCBF5E14368}" dt="2023-04-03T15:48:21.052" v="160"/>
          <ac:spMkLst>
            <pc:docMk/>
            <pc:sldMk cId="3137078911" sldId="2846"/>
            <ac:spMk id="2" creationId="{3129294B-660B-8BB9-280B-2D9F2684074D}"/>
          </ac:spMkLst>
        </pc:spChg>
        <pc:spChg chg="del">
          <ac:chgData name="Ponomareva Anastasia" userId="S::anastasi.ponomare@hes-so.ch::6f8f1e16-cc32-4b6e-a739-18da6a7228dc" providerId="AD" clId="Web-{D2698B78-A8AF-4E38-A9B5-CBCBF5E14368}" dt="2023-04-03T15:48:22.005" v="161"/>
          <ac:spMkLst>
            <pc:docMk/>
            <pc:sldMk cId="3137078911" sldId="2846"/>
            <ac:spMk id="3" creationId="{3CCE1F00-D872-4AED-87A9-EA2A596B9F6A}"/>
          </ac:spMkLst>
        </pc:spChg>
        <pc:spChg chg="mod">
          <ac:chgData name="Ponomareva Anastasia" userId="S::anastasi.ponomare@hes-so.ch::6f8f1e16-cc32-4b6e-a739-18da6a7228dc" providerId="AD" clId="Web-{D2698B78-A8AF-4E38-A9B5-CBCBF5E14368}" dt="2023-04-03T16:06:57.990" v="515" actId="20577"/>
          <ac:spMkLst>
            <pc:docMk/>
            <pc:sldMk cId="3137078911" sldId="2846"/>
            <ac:spMk id="4" creationId="{6CB68B36-D2DB-987D-D6FE-E37CF3595236}"/>
          </ac:spMkLst>
        </pc:spChg>
        <pc:spChg chg="add mod">
          <ac:chgData name="Ponomareva Anastasia" userId="S::anastasi.ponomare@hes-so.ch::6f8f1e16-cc32-4b6e-a739-18da6a7228dc" providerId="AD" clId="Web-{D2698B78-A8AF-4E38-A9B5-CBCBF5E14368}" dt="2023-04-03T16:06:11.692" v="493" actId="20577"/>
          <ac:spMkLst>
            <pc:docMk/>
            <pc:sldMk cId="3137078911" sldId="2846"/>
            <ac:spMk id="8" creationId="{B089BB7D-24A5-0EF9-487D-6C088A4A81B0}"/>
          </ac:spMkLst>
        </pc:spChg>
        <pc:spChg chg="del">
          <ac:chgData name="Ponomareva Anastasia" userId="S::anastasi.ponomare@hes-so.ch::6f8f1e16-cc32-4b6e-a739-18da6a7228dc" providerId="AD" clId="Web-{D2698B78-A8AF-4E38-A9B5-CBCBF5E14368}" dt="2023-04-03T15:48:23.817" v="163"/>
          <ac:spMkLst>
            <pc:docMk/>
            <pc:sldMk cId="3137078911" sldId="2846"/>
            <ac:spMk id="9" creationId="{6AD9398F-4BC5-1959-5FF5-DB4422669983}"/>
          </ac:spMkLst>
        </pc:spChg>
        <pc:spChg chg="del">
          <ac:chgData name="Ponomareva Anastasia" userId="S::anastasi.ponomare@hes-so.ch::6f8f1e16-cc32-4b6e-a739-18da6a7228dc" providerId="AD" clId="Web-{D2698B78-A8AF-4E38-A9B5-CBCBF5E14368}" dt="2023-04-03T15:48:22.942" v="162"/>
          <ac:spMkLst>
            <pc:docMk/>
            <pc:sldMk cId="3137078911" sldId="2846"/>
            <ac:spMk id="11" creationId="{645C0FB1-E62B-0D94-5F74-0DDC6AED9830}"/>
          </ac:spMkLst>
        </pc:spChg>
        <pc:spChg chg="add">
          <ac:chgData name="Ponomareva Anastasia" userId="S::anastasi.ponomare@hes-so.ch::6f8f1e16-cc32-4b6e-a739-18da6a7228dc" providerId="AD" clId="Web-{D2698B78-A8AF-4E38-A9B5-CBCBF5E14368}" dt="2023-04-03T16:07:04.693" v="518"/>
          <ac:spMkLst>
            <pc:docMk/>
            <pc:sldMk cId="3137078911" sldId="2846"/>
            <ac:spMk id="16" creationId="{12812385-F7E4-24AD-90D0-1562FCAE7441}"/>
          </ac:spMkLst>
        </pc:spChg>
        <pc:picChg chg="add mod">
          <ac:chgData name="Ponomareva Anastasia" userId="S::anastasi.ponomare@hes-so.ch::6f8f1e16-cc32-4b6e-a739-18da6a7228dc" providerId="AD" clId="Web-{D2698B78-A8AF-4E38-A9B5-CBCBF5E14368}" dt="2023-04-03T16:05:32.879" v="475" actId="1076"/>
          <ac:picMkLst>
            <pc:docMk/>
            <pc:sldMk cId="3137078911" sldId="2846"/>
            <ac:picMk id="12" creationId="{163B89AE-9D72-18C0-9D9F-D318D6E6B22C}"/>
          </ac:picMkLst>
        </pc:picChg>
        <pc:picChg chg="add mod">
          <ac:chgData name="Ponomareva Anastasia" userId="S::anastasi.ponomare@hes-so.ch::6f8f1e16-cc32-4b6e-a739-18da6a7228dc" providerId="AD" clId="Web-{D2698B78-A8AF-4E38-A9B5-CBCBF5E14368}" dt="2023-04-03T16:05:13.769" v="469" actId="1076"/>
          <ac:picMkLst>
            <pc:docMk/>
            <pc:sldMk cId="3137078911" sldId="2846"/>
            <ac:picMk id="14" creationId="{812EFDC5-EC60-ED7D-DC97-F136DF3040F4}"/>
          </ac:picMkLst>
        </pc:picChg>
      </pc:sldChg>
      <pc:sldChg chg="addSp modSp add ord replId modNotes">
        <pc:chgData name="Ponomareva Anastasia" userId="S::anastasi.ponomare@hes-so.ch::6f8f1e16-cc32-4b6e-a739-18da6a7228dc" providerId="AD" clId="Web-{D2698B78-A8AF-4E38-A9B5-CBCBF5E14368}" dt="2023-04-03T16:00:16.500" v="398"/>
        <pc:sldMkLst>
          <pc:docMk/>
          <pc:sldMk cId="1984302334" sldId="2847"/>
        </pc:sldMkLst>
        <pc:spChg chg="add mod">
          <ac:chgData name="Ponomareva Anastasia" userId="S::anastasi.ponomare@hes-so.ch::6f8f1e16-cc32-4b6e-a739-18da6a7228dc" providerId="AD" clId="Web-{D2698B78-A8AF-4E38-A9B5-CBCBF5E14368}" dt="2023-04-03T15:58:47.326" v="379" actId="1076"/>
          <ac:spMkLst>
            <pc:docMk/>
            <pc:sldMk cId="1984302334" sldId="2847"/>
            <ac:spMk id="2" creationId="{D97751AE-4D3E-4756-5B2C-2A0123DC9E8B}"/>
          </ac:spMkLst>
        </pc:spChg>
        <pc:spChg chg="mod">
          <ac:chgData name="Ponomareva Anastasia" userId="S::anastasi.ponomare@hes-so.ch::6f8f1e16-cc32-4b6e-a739-18da6a7228dc" providerId="AD" clId="Web-{D2698B78-A8AF-4E38-A9B5-CBCBF5E14368}" dt="2023-04-03T15:50:51.772" v="201" actId="20577"/>
          <ac:spMkLst>
            <pc:docMk/>
            <pc:sldMk cId="1984302334" sldId="2847"/>
            <ac:spMk id="4" creationId="{6CB68B36-D2DB-987D-D6FE-E37CF3595236}"/>
          </ac:spMkLst>
        </pc:spChg>
        <pc:spChg chg="add">
          <ac:chgData name="Ponomareva Anastasia" userId="S::anastasi.ponomare@hes-so.ch::6f8f1e16-cc32-4b6e-a739-18da6a7228dc" providerId="AD" clId="Web-{D2698B78-A8AF-4E38-A9B5-CBCBF5E14368}" dt="2023-04-03T15:53:56.369" v="307"/>
          <ac:spMkLst>
            <pc:docMk/>
            <pc:sldMk cId="1984302334" sldId="2847"/>
            <ac:spMk id="5" creationId="{AFAF07F7-385F-7AC1-C01B-1CE48E684E10}"/>
          </ac:spMkLst>
        </pc:spChg>
        <pc:spChg chg="add mod">
          <ac:chgData name="Ponomareva Anastasia" userId="S::anastasi.ponomare@hes-so.ch::6f8f1e16-cc32-4b6e-a739-18da6a7228dc" providerId="AD" clId="Web-{D2698B78-A8AF-4E38-A9B5-CBCBF5E14368}" dt="2023-04-03T15:59:43.999" v="387" actId="14100"/>
          <ac:spMkLst>
            <pc:docMk/>
            <pc:sldMk cId="1984302334" sldId="2847"/>
            <ac:spMk id="10" creationId="{F793C12E-4CBF-B13D-CEC6-0D7B06CF71F0}"/>
          </ac:spMkLst>
        </pc:spChg>
        <pc:spChg chg="add mod">
          <ac:chgData name="Ponomareva Anastasia" userId="S::anastasi.ponomare@hes-so.ch::6f8f1e16-cc32-4b6e-a739-18da6a7228dc" providerId="AD" clId="Web-{D2698B78-A8AF-4E38-A9B5-CBCBF5E14368}" dt="2023-04-03T16:00:14.593" v="397" actId="14100"/>
          <ac:spMkLst>
            <pc:docMk/>
            <pc:sldMk cId="1984302334" sldId="2847"/>
            <ac:spMk id="11" creationId="{594C286E-C11C-24B7-F11F-35879758764C}"/>
          </ac:spMkLst>
        </pc:spChg>
        <pc:grpChg chg="add">
          <ac:chgData name="Ponomareva Anastasia" userId="S::anastasi.ponomare@hes-so.ch::6f8f1e16-cc32-4b6e-a739-18da6a7228dc" providerId="AD" clId="Web-{D2698B78-A8AF-4E38-A9B5-CBCBF5E14368}" dt="2023-04-03T16:00:16.500" v="398"/>
          <ac:grpSpMkLst>
            <pc:docMk/>
            <pc:sldMk cId="1984302334" sldId="2847"/>
            <ac:grpSpMk id="12" creationId="{9E88224C-A519-8031-EE31-D1025FACDB95}"/>
          </ac:grpSpMkLst>
        </pc:grpChg>
        <pc:picChg chg="add mod">
          <ac:chgData name="Ponomareva Anastasia" userId="S::anastasi.ponomare@hes-so.ch::6f8f1e16-cc32-4b6e-a739-18da6a7228dc" providerId="AD" clId="Web-{D2698B78-A8AF-4E38-A9B5-CBCBF5E14368}" dt="2023-04-03T15:59:56.937" v="390" actId="1076"/>
          <ac:picMkLst>
            <pc:docMk/>
            <pc:sldMk cId="1984302334" sldId="2847"/>
            <ac:picMk id="8" creationId="{80AF4B03-D5ED-0E48-CED2-BF2863B40A87}"/>
          </ac:picMkLst>
        </pc:picChg>
        <pc:picChg chg="add mod">
          <ac:chgData name="Ponomareva Anastasia" userId="S::anastasi.ponomare@hes-so.ch::6f8f1e16-cc32-4b6e-a739-18da6a7228dc" providerId="AD" clId="Web-{D2698B78-A8AF-4E38-A9B5-CBCBF5E14368}" dt="2023-04-03T15:59:37.077" v="385" actId="1076"/>
          <ac:picMkLst>
            <pc:docMk/>
            <pc:sldMk cId="1984302334" sldId="2847"/>
            <ac:picMk id="9" creationId="{C1B4EDDB-9D12-449D-57E7-6A2AE9FE15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10E6F-49BF-0D48-B05D-2FCB896A880D}" type="datetimeFigureOut">
              <a:rPr lang="en-US" smtClean="0"/>
              <a:t>6/26/2023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28198-FC76-BE4C-8218-A82682A0BF7D}" type="slidenum">
              <a:rPr lang="en-US" smtClean="0"/>
              <a:t>‹#›</a:t>
            </a:fld>
            <a:endParaRPr lang="en-US" dirty="0"/>
          </a:p>
        </p:txBody>
      </p:sp>
    </p:spTree>
    <p:extLst>
      <p:ext uri="{BB962C8B-B14F-4D97-AF65-F5344CB8AC3E}">
        <p14:creationId xmlns:p14="http://schemas.microsoft.com/office/powerpoint/2010/main" val="193776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pra.ub.uni-muenchen.de/2701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Hello and welcome to our Learning modules developed by the University of Applied Sciences in Western Switzerland.</a:t>
            </a:r>
            <a:endParaRPr lang="fr-CH" dirty="0">
              <a:cs typeface="Calibri"/>
            </a:endParaRPr>
          </a:p>
        </p:txBody>
      </p:sp>
      <p:sp>
        <p:nvSpPr>
          <p:cNvPr id="4" name="Slide Number Placeholder 3"/>
          <p:cNvSpPr>
            <a:spLocks noGrp="1"/>
          </p:cNvSpPr>
          <p:nvPr>
            <p:ph type="sldNum" sz="quarter" idx="5"/>
          </p:nvPr>
        </p:nvSpPr>
        <p:spPr/>
        <p:txBody>
          <a:bodyPr/>
          <a:lstStyle/>
          <a:p>
            <a:fld id="{B7128198-FC76-BE4C-8218-A82682A0BF7D}" type="slidenum">
              <a:rPr lang="en-US" smtClean="0"/>
              <a:t>1</a:t>
            </a:fld>
            <a:endParaRPr lang="en-US" dirty="0"/>
          </a:p>
        </p:txBody>
      </p:sp>
    </p:spTree>
    <p:extLst>
      <p:ext uri="{BB962C8B-B14F-4D97-AF65-F5344CB8AC3E}">
        <p14:creationId xmlns:p14="http://schemas.microsoft.com/office/powerpoint/2010/main" val="244104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Social value creation can be defined by learning, awareness-raising and empowerment of stakeholders with the help of active engagement, participatory activities and other methods of increasing social cohesion and innovation.</a:t>
            </a:r>
          </a:p>
        </p:txBody>
      </p:sp>
      <p:sp>
        <p:nvSpPr>
          <p:cNvPr id="4" name="Slide Number Placeholder 3"/>
          <p:cNvSpPr>
            <a:spLocks noGrp="1"/>
          </p:cNvSpPr>
          <p:nvPr>
            <p:ph type="sldNum" sz="quarter" idx="5"/>
          </p:nvPr>
        </p:nvSpPr>
        <p:spPr/>
        <p:txBody>
          <a:bodyPr/>
          <a:lstStyle/>
          <a:p>
            <a:fld id="{B7128198-FC76-BE4C-8218-A82682A0BF7D}" type="slidenum">
              <a:rPr lang="en-US" smtClean="0"/>
              <a:t>10</a:t>
            </a:fld>
            <a:endParaRPr lang="en-US" dirty="0"/>
          </a:p>
        </p:txBody>
      </p:sp>
    </p:spTree>
    <p:extLst>
      <p:ext uri="{BB962C8B-B14F-4D97-AF65-F5344CB8AC3E}">
        <p14:creationId xmlns:p14="http://schemas.microsoft.com/office/powerpoint/2010/main" val="388234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The next type of value creation represents the value created with the help of technologies. Particularly in the energy sphere, it's also defined by how users and organisations lower their carbon footprint, how the is energy produced and distributed, as well as the level of stakeholder engagement.</a:t>
            </a:r>
          </a:p>
        </p:txBody>
      </p:sp>
      <p:sp>
        <p:nvSpPr>
          <p:cNvPr id="4" name="Slide Number Placeholder 3"/>
          <p:cNvSpPr>
            <a:spLocks noGrp="1"/>
          </p:cNvSpPr>
          <p:nvPr>
            <p:ph type="sldNum" sz="quarter" idx="5"/>
          </p:nvPr>
        </p:nvSpPr>
        <p:spPr/>
        <p:txBody>
          <a:bodyPr/>
          <a:lstStyle/>
          <a:p>
            <a:fld id="{B7128198-FC76-BE4C-8218-A82682A0BF7D}" type="slidenum">
              <a:rPr lang="en-US" smtClean="0"/>
              <a:t>11</a:t>
            </a:fld>
            <a:endParaRPr lang="en-US" dirty="0"/>
          </a:p>
        </p:txBody>
      </p:sp>
    </p:spTree>
    <p:extLst>
      <p:ext uri="{BB962C8B-B14F-4D97-AF65-F5344CB8AC3E}">
        <p14:creationId xmlns:p14="http://schemas.microsoft.com/office/powerpoint/2010/main" val="3526096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Environmental value creation is more concerned with sustainability issues, lowering the carbon footprint and use of greener technologies or energy sources and other environmental benefits. </a:t>
            </a:r>
          </a:p>
        </p:txBody>
      </p:sp>
      <p:sp>
        <p:nvSpPr>
          <p:cNvPr id="4" name="Slide Number Placeholder 3"/>
          <p:cNvSpPr>
            <a:spLocks noGrp="1"/>
          </p:cNvSpPr>
          <p:nvPr>
            <p:ph type="sldNum" sz="quarter" idx="5"/>
          </p:nvPr>
        </p:nvSpPr>
        <p:spPr/>
        <p:txBody>
          <a:bodyPr/>
          <a:lstStyle/>
          <a:p>
            <a:fld id="{B7128198-FC76-BE4C-8218-A82682A0BF7D}" type="slidenum">
              <a:rPr lang="en-US" smtClean="0"/>
              <a:t>12</a:t>
            </a:fld>
            <a:endParaRPr lang="en-US" dirty="0"/>
          </a:p>
        </p:txBody>
      </p:sp>
    </p:spTree>
    <p:extLst>
      <p:ext uri="{BB962C8B-B14F-4D97-AF65-F5344CB8AC3E}">
        <p14:creationId xmlns:p14="http://schemas.microsoft.com/office/powerpoint/2010/main" val="1121575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Legal value covers legal frameworks, operations and skills, as well as questions of open licences and open access to projects and services.</a:t>
            </a:r>
          </a:p>
        </p:txBody>
      </p:sp>
      <p:sp>
        <p:nvSpPr>
          <p:cNvPr id="4" name="Slide Number Placeholder 3"/>
          <p:cNvSpPr>
            <a:spLocks noGrp="1"/>
          </p:cNvSpPr>
          <p:nvPr>
            <p:ph type="sldNum" sz="quarter" idx="5"/>
          </p:nvPr>
        </p:nvSpPr>
        <p:spPr/>
        <p:txBody>
          <a:bodyPr/>
          <a:lstStyle/>
          <a:p>
            <a:fld id="{B7128198-FC76-BE4C-8218-A82682A0BF7D}" type="slidenum">
              <a:rPr lang="en-US" smtClean="0"/>
              <a:t>13</a:t>
            </a:fld>
            <a:endParaRPr lang="en-US" dirty="0"/>
          </a:p>
        </p:txBody>
      </p:sp>
    </p:spTree>
    <p:extLst>
      <p:ext uri="{BB962C8B-B14F-4D97-AF65-F5344CB8AC3E}">
        <p14:creationId xmlns:p14="http://schemas.microsoft.com/office/powerpoint/2010/main" val="2066018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noProof="0" dirty="0"/>
              <a:t>What Added Value will your Living Lab bring to its Stakeholders? For example : bringing different stakeholders together in a community of practice? Or creating projects in a collaborative way? Proposing innovations to improve existing processes? Or perhaps allowing experimentation and </a:t>
            </a:r>
            <a:r>
              <a:rPr lang="en-IE" dirty="0"/>
              <a:t>co-design with</a:t>
            </a:r>
            <a:r>
              <a:rPr lang="en-IE" noProof="0" dirty="0"/>
              <a:t> different actors?</a:t>
            </a:r>
            <a:endParaRPr lang="en-IE" noProof="0"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B7128198-FC76-BE4C-8218-A82682A0BF7D}" type="slidenum">
              <a:rPr lang="en-US" smtClean="0"/>
              <a:t>14</a:t>
            </a:fld>
            <a:endParaRPr lang="en-US" dirty="0"/>
          </a:p>
        </p:txBody>
      </p:sp>
    </p:spTree>
    <p:extLst>
      <p:ext uri="{BB962C8B-B14F-4D97-AF65-F5344CB8AC3E}">
        <p14:creationId xmlns:p14="http://schemas.microsoft.com/office/powerpoint/2010/main" val="1903803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“innovation intermediary” is defined by Chesbrough as an organization that speeds up the quest for possible solutions to a customer’s problems by drawing on broader sources of ideas and by helping inventors find firms interested in their inventions (Chesbrough 2006). </a:t>
            </a:r>
            <a:endParaRPr lang="en-IE" dirty="0"/>
          </a:p>
          <a:p>
            <a:r>
              <a:rPr lang="en-IE" dirty="0"/>
              <a:t>Living labs can be described as innovation intermediaries, providing an important role in value creation. There are different types of innovation intermediaries:</a:t>
            </a:r>
            <a:endParaRPr lang="en-IE" dirty="0">
              <a:cs typeface="+mn-lt"/>
            </a:endParaRPr>
          </a:p>
          <a:p>
            <a:pPr marL="342900" lvl="0" indent="-342900">
              <a:lnSpc>
                <a:spcPct val="107000"/>
              </a:lnSpc>
              <a:buFont typeface="Symbol" panose="05050102010706020507" pitchFamily="18" charset="2"/>
              <a:buChar char=""/>
            </a:pPr>
            <a:r>
              <a:rPr lang="en-US" sz="1800" b="1"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Innovation consultants</a:t>
            </a:r>
            <a:r>
              <a:rPr lang="en-US" sz="1800"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provide innovation services, relying on internal sources of knowledge, to solve specific innovation problems or requests.</a:t>
            </a:r>
            <a:endParaRPr lang="fr-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US" sz="1800" b="1"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Innovation traders</a:t>
            </a:r>
            <a:r>
              <a:rPr lang="en-US" sz="1800"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screen and provide access to a large amount of external ideas and innovations, relying on a platform of innovation solvers, to facilitate the identification of potential scientific and business oriented solutions.</a:t>
            </a:r>
            <a:endParaRPr lang="fr-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US" sz="1800" b="1"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Innovation incubators</a:t>
            </a:r>
            <a:r>
              <a:rPr lang="en-US" sz="1800" dirty="0">
                <a:solidFill>
                  <a:srgbClr val="ED7D31"/>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provide infrastructures to facilitate the internal exchange of ideas and knowledge among firms searching to conduct science, technology or business activities.</a:t>
            </a:r>
            <a:endParaRPr lang="fr-CH"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US" sz="1800" b="1" dirty="0">
                <a:solidFill>
                  <a:srgbClr val="ED7D31"/>
                </a:solidFill>
                <a:effectLst/>
                <a:latin typeface="Calibri"/>
                <a:ea typeface="Calibri" panose="020F0502020204030204" pitchFamily="34" charset="0"/>
                <a:cs typeface="Calibri"/>
              </a:rPr>
              <a:t>Innovation mediators</a:t>
            </a:r>
            <a:r>
              <a:rPr lang="en-US" sz="1800" dirty="0">
                <a:solidFill>
                  <a:srgbClr val="ED7D31"/>
                </a:solidFill>
                <a:effectLst/>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provide infrastructures to facilitate the use of external ideas and knowledge coming from users, entrepreneurs, R &amp; D institutes, to established firms searching to find science, technology and business opportunities. (Lopez-Vega &amp; Vanhaverbeke, 2009) </a:t>
            </a:r>
            <a:r>
              <a:rPr lang="en-US" sz="1800" u="sng" dirty="0">
                <a:solidFill>
                  <a:srgbClr val="0563C1"/>
                </a:solidFill>
                <a:effectLst/>
                <a:latin typeface="Calibri"/>
                <a:ea typeface="Calibri" panose="020F0502020204030204" pitchFamily="34" charset="0"/>
                <a:cs typeface="Calibri"/>
                <a:hlinkClick r:id="rId3"/>
              </a:rPr>
              <a:t>https://mpra.ub.uni-muenchen.de/27017</a:t>
            </a:r>
            <a:endParaRPr lang="fr-CH" sz="1800" dirty="0">
              <a:effectLst/>
              <a:latin typeface="Calibri"/>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pPr>
            <a:r>
              <a:rPr lang="en-US" sz="1800" b="1" dirty="0">
                <a:solidFill>
                  <a:srgbClr val="ED7D31"/>
                </a:solidFill>
                <a:latin typeface="Calibri"/>
                <a:ea typeface="Calibri" panose="020F0502020204030204" pitchFamily="34" charset="0"/>
                <a:cs typeface="Calibri"/>
              </a:rPr>
              <a:t>If the innovation intermediaries correspond to the specific criteria of the European Network of Living Labs (ENoLL), they could ask to be certified by ENoLL. </a:t>
            </a:r>
            <a:endParaRPr lang="fr-CH" sz="1800" dirty="0">
              <a:effectLst/>
              <a:latin typeface="Calibri"/>
              <a:ea typeface="Calibri" panose="020F0502020204030204" pitchFamily="34" charset="0"/>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B7128198-FC76-BE4C-8218-A82682A0BF7D}" type="slidenum">
              <a:rPr lang="en-US" smtClean="0"/>
              <a:t>15</a:t>
            </a:fld>
            <a:endParaRPr lang="en-US" dirty="0"/>
          </a:p>
        </p:txBody>
      </p:sp>
    </p:spTree>
    <p:extLst>
      <p:ext uri="{BB962C8B-B14F-4D97-AF65-F5344CB8AC3E}">
        <p14:creationId xmlns:p14="http://schemas.microsoft.com/office/powerpoint/2010/main" val="3098346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innovation intermediaries can also be described depending on the type of value or benefit (broadly social or economic) and their focus (organisational or individual). A Living lab is focussed on organisational goals and provides a balance between social and economic benefits.</a:t>
            </a:r>
          </a:p>
        </p:txBody>
      </p:sp>
      <p:sp>
        <p:nvSpPr>
          <p:cNvPr id="4" name="Slide Number Placeholder 3"/>
          <p:cNvSpPr>
            <a:spLocks noGrp="1"/>
          </p:cNvSpPr>
          <p:nvPr>
            <p:ph type="sldNum" sz="quarter" idx="5"/>
          </p:nvPr>
        </p:nvSpPr>
        <p:spPr/>
        <p:txBody>
          <a:bodyPr/>
          <a:lstStyle/>
          <a:p>
            <a:fld id="{B7128198-FC76-BE4C-8218-A82682A0BF7D}" type="slidenum">
              <a:rPr lang="en-US" smtClean="0"/>
              <a:t>16</a:t>
            </a:fld>
            <a:endParaRPr lang="en-US" dirty="0"/>
          </a:p>
        </p:txBody>
      </p:sp>
    </p:spTree>
    <p:extLst>
      <p:ext uri="{BB962C8B-B14F-4D97-AF65-F5344CB8AC3E}">
        <p14:creationId xmlns:p14="http://schemas.microsoft.com/office/powerpoint/2010/main" val="203274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move on to the next part and discover what could be the mission/vision/values and goals of your LL and why it is important to think about it from the start.</a:t>
            </a:r>
            <a:endParaRPr lang="en-US" dirty="0"/>
          </a:p>
          <a:p>
            <a:r>
              <a:rPr lang="en-US" dirty="0">
                <a:cs typeface="Calibri"/>
              </a:rPr>
              <a:t>A key role of the LL is to offer a moderated environment to define together a common vision and align the stakeholders.</a:t>
            </a:r>
          </a:p>
        </p:txBody>
      </p:sp>
      <p:sp>
        <p:nvSpPr>
          <p:cNvPr id="4" name="Slide Number Placeholder 3"/>
          <p:cNvSpPr>
            <a:spLocks noGrp="1"/>
          </p:cNvSpPr>
          <p:nvPr>
            <p:ph type="sldNum" sz="quarter" idx="5"/>
          </p:nvPr>
        </p:nvSpPr>
        <p:spPr/>
        <p:txBody>
          <a:bodyPr/>
          <a:lstStyle/>
          <a:p>
            <a:fld id="{B7128198-FC76-BE4C-8218-A82682A0BF7D}" type="slidenum">
              <a:rPr lang="en-US" smtClean="0"/>
              <a:t>17</a:t>
            </a:fld>
            <a:endParaRPr lang="en-US" dirty="0"/>
          </a:p>
        </p:txBody>
      </p:sp>
    </p:spTree>
    <p:extLst>
      <p:ext uri="{BB962C8B-B14F-4D97-AF65-F5344CB8AC3E}">
        <p14:creationId xmlns:p14="http://schemas.microsoft.com/office/powerpoint/2010/main" val="400599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defining the difference between the vision and the mission statements. The vision focuses on tomorrow and what the organization wants to become. The mission focuses on today and what the organization actually does. To be active in the long term, a Living Lab as an organisation should have both a Vision and a Mission. One doesn’t work without the other, because having a vision for the future is as important as understanding how to achieve it, and what you need to do today.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7128198-FC76-BE4C-8218-A82682A0BF7D}" type="slidenum">
              <a:rPr lang="en-US" smtClean="0"/>
              <a:t>18</a:t>
            </a:fld>
            <a:endParaRPr lang="en-US" dirty="0"/>
          </a:p>
        </p:txBody>
      </p:sp>
    </p:spTree>
    <p:extLst>
      <p:ext uri="{BB962C8B-B14F-4D97-AF65-F5344CB8AC3E}">
        <p14:creationId xmlns:p14="http://schemas.microsoft.com/office/powerpoint/2010/main" val="3116362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vision statement gives the direction. It is the future of your Living Lab, It is aspirational and it's about what you want to become.</a:t>
            </a:r>
          </a:p>
        </p:txBody>
      </p:sp>
      <p:sp>
        <p:nvSpPr>
          <p:cNvPr id="4" name="Slide Number Placeholder 3"/>
          <p:cNvSpPr>
            <a:spLocks noGrp="1"/>
          </p:cNvSpPr>
          <p:nvPr>
            <p:ph type="sldNum" sz="quarter" idx="5"/>
          </p:nvPr>
        </p:nvSpPr>
        <p:spPr/>
        <p:txBody>
          <a:bodyPr/>
          <a:lstStyle/>
          <a:p>
            <a:fld id="{B7128198-FC76-BE4C-8218-A82682A0BF7D}" type="slidenum">
              <a:rPr lang="en-US" smtClean="0"/>
              <a:t>19</a:t>
            </a:fld>
            <a:endParaRPr lang="en-US" dirty="0"/>
          </a:p>
        </p:txBody>
      </p:sp>
    </p:spTree>
    <p:extLst>
      <p:ext uri="{BB962C8B-B14F-4D97-AF65-F5344CB8AC3E}">
        <p14:creationId xmlns:p14="http://schemas.microsoft.com/office/powerpoint/2010/main" val="49908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We are in the Module 1.3 where we will discuss how to set up and develop a Living Lab and define a common vision.</a:t>
            </a:r>
          </a:p>
        </p:txBody>
      </p:sp>
      <p:sp>
        <p:nvSpPr>
          <p:cNvPr id="4" name="Slide Number Placeholder 3"/>
          <p:cNvSpPr>
            <a:spLocks noGrp="1"/>
          </p:cNvSpPr>
          <p:nvPr>
            <p:ph type="sldNum" sz="quarter" idx="5"/>
          </p:nvPr>
        </p:nvSpPr>
        <p:spPr/>
        <p:txBody>
          <a:bodyPr/>
          <a:lstStyle/>
          <a:p>
            <a:fld id="{B7128198-FC76-BE4C-8218-A82682A0BF7D}" type="slidenum">
              <a:rPr lang="en-US" smtClean="0"/>
              <a:t>2</a:t>
            </a:fld>
            <a:endParaRPr lang="en-US" dirty="0"/>
          </a:p>
        </p:txBody>
      </p:sp>
    </p:spTree>
    <p:extLst>
      <p:ext uri="{BB962C8B-B14F-4D97-AF65-F5344CB8AC3E}">
        <p14:creationId xmlns:p14="http://schemas.microsoft.com/office/powerpoint/2010/main" val="1236931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Vision statement of WinLab in the city of Winterthur, Switzerland. Winlab is a partner in the SWEET Lantern Project.</a:t>
            </a:r>
          </a:p>
        </p:txBody>
      </p:sp>
      <p:sp>
        <p:nvSpPr>
          <p:cNvPr id="4" name="Slide Number Placeholder 3"/>
          <p:cNvSpPr>
            <a:spLocks noGrp="1"/>
          </p:cNvSpPr>
          <p:nvPr>
            <p:ph type="sldNum" sz="quarter" idx="5"/>
          </p:nvPr>
        </p:nvSpPr>
        <p:spPr/>
        <p:txBody>
          <a:bodyPr/>
          <a:lstStyle/>
          <a:p>
            <a:fld id="{B7128198-FC76-BE4C-8218-A82682A0BF7D}" type="slidenum">
              <a:rPr lang="en-US" smtClean="0"/>
              <a:t>20</a:t>
            </a:fld>
            <a:endParaRPr lang="en-US" dirty="0"/>
          </a:p>
        </p:txBody>
      </p:sp>
    </p:spTree>
    <p:extLst>
      <p:ext uri="{BB962C8B-B14F-4D97-AF65-F5344CB8AC3E}">
        <p14:creationId xmlns:p14="http://schemas.microsoft.com/office/powerpoint/2010/main" val="2960884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A mission statement </a:t>
            </a:r>
            <a:r>
              <a:rPr lang="en-US" dirty="0">
                <a:solidFill>
                  <a:srgbClr val="202124"/>
                </a:solidFill>
                <a:latin typeface="Google Sans"/>
              </a:rPr>
              <a:t>answers the WHY question, clarifies </a:t>
            </a:r>
            <a:r>
              <a:rPr lang="en-US" b="0" i="0" dirty="0">
                <a:solidFill>
                  <a:srgbClr val="202124"/>
                </a:solidFill>
                <a:effectLst/>
                <a:latin typeface="Google Sans"/>
              </a:rPr>
              <a:t>what </a:t>
            </a:r>
            <a:r>
              <a:rPr lang="en-US" dirty="0">
                <a:solidFill>
                  <a:srgbClr val="202124"/>
                </a:solidFill>
                <a:latin typeface="Google Sans"/>
              </a:rPr>
              <a:t>your Living Lab</a:t>
            </a:r>
            <a:r>
              <a:rPr lang="en-US" b="0" i="0" dirty="0">
                <a:solidFill>
                  <a:srgbClr val="202124"/>
                </a:solidFill>
                <a:effectLst/>
                <a:latin typeface="Google Sans"/>
              </a:rPr>
              <a:t> wants to achieve, who </a:t>
            </a:r>
            <a:r>
              <a:rPr lang="en-US" dirty="0">
                <a:solidFill>
                  <a:srgbClr val="202124"/>
                </a:solidFill>
                <a:latin typeface="Google Sans"/>
              </a:rPr>
              <a:t>you</a:t>
            </a:r>
            <a:r>
              <a:rPr lang="en-US" b="0" i="0" dirty="0">
                <a:solidFill>
                  <a:srgbClr val="202124"/>
                </a:solidFill>
                <a:effectLst/>
                <a:latin typeface="Google Sans"/>
              </a:rPr>
              <a:t> want to support, and why </a:t>
            </a:r>
            <a:r>
              <a:rPr lang="en-US" dirty="0">
                <a:solidFill>
                  <a:srgbClr val="202124"/>
                </a:solidFill>
                <a:latin typeface="Google Sans"/>
              </a:rPr>
              <a:t>you</a:t>
            </a:r>
            <a:r>
              <a:rPr lang="en-US" b="0" i="0" dirty="0">
                <a:solidFill>
                  <a:srgbClr val="202124"/>
                </a:solidFill>
                <a:effectLst/>
                <a:latin typeface="Google Sans"/>
              </a:rPr>
              <a:t> want to support them.</a:t>
            </a:r>
            <a:r>
              <a:rPr lang="en-US" dirty="0">
                <a:solidFill>
                  <a:srgbClr val="202124"/>
                </a:solidFill>
                <a:latin typeface="Google Sans"/>
              </a:rPr>
              <a:t> It should be clear, precise and open to everybody.</a:t>
            </a:r>
            <a:endParaRPr lang="en-US" dirty="0"/>
          </a:p>
        </p:txBody>
      </p:sp>
      <p:sp>
        <p:nvSpPr>
          <p:cNvPr id="4" name="Slide Number Placeholder 3"/>
          <p:cNvSpPr>
            <a:spLocks noGrp="1"/>
          </p:cNvSpPr>
          <p:nvPr>
            <p:ph type="sldNum" sz="quarter" idx="5"/>
          </p:nvPr>
        </p:nvSpPr>
        <p:spPr/>
        <p:txBody>
          <a:bodyPr/>
          <a:lstStyle/>
          <a:p>
            <a:fld id="{B7128198-FC76-BE4C-8218-A82682A0BF7D}" type="slidenum">
              <a:rPr lang="en-US" smtClean="0"/>
              <a:t>21</a:t>
            </a:fld>
            <a:endParaRPr lang="en-US" dirty="0"/>
          </a:p>
        </p:txBody>
      </p:sp>
    </p:spTree>
    <p:extLst>
      <p:ext uri="{BB962C8B-B14F-4D97-AF65-F5344CB8AC3E}">
        <p14:creationId xmlns:p14="http://schemas.microsoft.com/office/powerpoint/2010/main" val="2943345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develop the Mission Statement you could use the methodology known as the Golden Circle, a principle developed by Simon Sinek. Start with the </a:t>
            </a:r>
            <a:r>
              <a:rPr lang="en-IE" b="1" dirty="0"/>
              <a:t>why </a:t>
            </a:r>
            <a:r>
              <a:rPr lang="en-IE" dirty="0"/>
              <a:t>and consider the </a:t>
            </a:r>
            <a:r>
              <a:rPr lang="en-IE" b="1" dirty="0"/>
              <a:t>how</a:t>
            </a:r>
            <a:r>
              <a:rPr lang="en-IE" dirty="0"/>
              <a:t> and the </a:t>
            </a:r>
            <a:r>
              <a:rPr lang="en-IE" b="1" dirty="0"/>
              <a:t>what</a:t>
            </a:r>
            <a:r>
              <a:rPr lang="en-IE" dirty="0"/>
              <a:t>. Rethink </a:t>
            </a:r>
            <a:r>
              <a:rPr lang="en-IE" b="0" i="0" dirty="0">
                <a:effectLst/>
              </a:rPr>
              <a:t>what </a:t>
            </a:r>
            <a:r>
              <a:rPr lang="en-IE" dirty="0"/>
              <a:t>you</a:t>
            </a:r>
            <a:r>
              <a:rPr lang="en-IE" b="0" i="0" dirty="0">
                <a:effectLst/>
              </a:rPr>
              <a:t> </a:t>
            </a:r>
            <a:r>
              <a:rPr lang="en-IE" dirty="0"/>
              <a:t>have said by restarting with the </a:t>
            </a:r>
            <a:r>
              <a:rPr lang="en-IE" b="1" dirty="0"/>
              <a:t>who</a:t>
            </a:r>
            <a:r>
              <a:rPr lang="en-IE" dirty="0"/>
              <a:t> at the centre of your mission. Expand the Golden Spiral into why</a:t>
            </a:r>
            <a:r>
              <a:rPr lang="en-IE" b="0" i="0" dirty="0">
                <a:effectLst/>
              </a:rPr>
              <a:t>, </a:t>
            </a:r>
            <a:r>
              <a:rPr lang="en-IE" dirty="0"/>
              <a:t>how </a:t>
            </a:r>
            <a:r>
              <a:rPr lang="en-IE" b="0" i="0" dirty="0">
                <a:effectLst/>
              </a:rPr>
              <a:t>and </a:t>
            </a:r>
            <a:r>
              <a:rPr lang="en-IE" dirty="0"/>
              <a:t>what. This will help you</a:t>
            </a:r>
            <a:r>
              <a:rPr lang="en-IE" b="0" i="0" dirty="0">
                <a:effectLst/>
              </a:rPr>
              <a:t> to </a:t>
            </a:r>
            <a:r>
              <a:rPr lang="en-IE" dirty="0"/>
              <a:t>develop your mission and vision statement.</a:t>
            </a:r>
            <a:endParaRPr lang="en-US" dirty="0"/>
          </a:p>
        </p:txBody>
      </p:sp>
      <p:sp>
        <p:nvSpPr>
          <p:cNvPr id="4" name="Slide Number Placeholder 3"/>
          <p:cNvSpPr>
            <a:spLocks noGrp="1"/>
          </p:cNvSpPr>
          <p:nvPr>
            <p:ph type="sldNum" sz="quarter" idx="5"/>
          </p:nvPr>
        </p:nvSpPr>
        <p:spPr/>
        <p:txBody>
          <a:bodyPr/>
          <a:lstStyle/>
          <a:p>
            <a:fld id="{B7128198-FC76-BE4C-8218-A82682A0BF7D}" type="slidenum">
              <a:rPr lang="en-US" smtClean="0"/>
              <a:t>22</a:t>
            </a:fld>
            <a:endParaRPr lang="en-US" dirty="0"/>
          </a:p>
        </p:txBody>
      </p:sp>
    </p:spTree>
    <p:extLst>
      <p:ext uri="{BB962C8B-B14F-4D97-AF65-F5344CB8AC3E}">
        <p14:creationId xmlns:p14="http://schemas.microsoft.com/office/powerpoint/2010/main" val="371897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give you an example, here you'll find a statement of "why" and a diagram illustrating "how" of one of the project – Innovation Booster, Living Labs for decarbonisation.</a:t>
            </a:r>
          </a:p>
        </p:txBody>
      </p:sp>
      <p:sp>
        <p:nvSpPr>
          <p:cNvPr id="4" name="Slide Number Placeholder 3"/>
          <p:cNvSpPr>
            <a:spLocks noGrp="1"/>
          </p:cNvSpPr>
          <p:nvPr>
            <p:ph type="sldNum" sz="quarter" idx="5"/>
          </p:nvPr>
        </p:nvSpPr>
        <p:spPr/>
        <p:txBody>
          <a:bodyPr/>
          <a:lstStyle/>
          <a:p>
            <a:fld id="{B7128198-FC76-BE4C-8218-A82682A0BF7D}" type="slidenum">
              <a:rPr lang="en-US" smtClean="0"/>
              <a:t>23</a:t>
            </a:fld>
            <a:endParaRPr lang="en-US" dirty="0"/>
          </a:p>
        </p:txBody>
      </p:sp>
    </p:spTree>
    <p:extLst>
      <p:ext uri="{BB962C8B-B14F-4D97-AF65-F5344CB8AC3E}">
        <p14:creationId xmlns:p14="http://schemas.microsoft.com/office/powerpoint/2010/main" val="3245675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Business has a key Role in leading the Transformations that the World needs, inspirational examples can be found in the WBCSD programme called Visions 2050.</a:t>
            </a:r>
          </a:p>
        </p:txBody>
      </p:sp>
      <p:sp>
        <p:nvSpPr>
          <p:cNvPr id="4" name="Slide Number Placeholder 3"/>
          <p:cNvSpPr>
            <a:spLocks noGrp="1"/>
          </p:cNvSpPr>
          <p:nvPr>
            <p:ph type="sldNum" sz="quarter" idx="5"/>
          </p:nvPr>
        </p:nvSpPr>
        <p:spPr/>
        <p:txBody>
          <a:bodyPr/>
          <a:lstStyle/>
          <a:p>
            <a:fld id="{B7128198-FC76-BE4C-8218-A82682A0BF7D}" type="slidenum">
              <a:rPr lang="en-US" smtClean="0"/>
              <a:t>24</a:t>
            </a:fld>
            <a:endParaRPr lang="en-US" dirty="0"/>
          </a:p>
        </p:txBody>
      </p:sp>
    </p:spTree>
    <p:extLst>
      <p:ext uri="{BB962C8B-B14F-4D97-AF65-F5344CB8AC3E}">
        <p14:creationId xmlns:p14="http://schemas.microsoft.com/office/powerpoint/2010/main" val="53657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IE" noProof="0" dirty="0"/>
              <a:t>It can take a long time to align on a common vision amongst stakeholders. The vision may change over </a:t>
            </a:r>
            <a:r>
              <a:rPr lang="en-IE" dirty="0"/>
              <a:t>the time</a:t>
            </a:r>
            <a:r>
              <a:rPr lang="en-IE" noProof="0" dirty="0"/>
              <a:t> and evolve as more partners engage with the Living Lab through different projects. Its important to have clear communication for onboarding new stakeholders. It is the </a:t>
            </a:r>
            <a:r>
              <a:rPr lang="en-IE" dirty="0"/>
              <a:t>role</a:t>
            </a:r>
            <a:r>
              <a:rPr lang="en-IE" noProof="0" dirty="0"/>
              <a:t> of the Living Lab to orchestrate the </a:t>
            </a:r>
            <a:r>
              <a:rPr lang="en-IE" dirty="0"/>
              <a:t>ecosystem of actors</a:t>
            </a:r>
            <a:r>
              <a:rPr lang="en-IE" noProof="0" dirty="0"/>
              <a:t>, </a:t>
            </a:r>
            <a:r>
              <a:rPr lang="en-IE" dirty="0"/>
              <a:t>to </a:t>
            </a:r>
            <a:r>
              <a:rPr lang="en-IE" noProof="0" dirty="0"/>
              <a:t>understand their interests </a:t>
            </a:r>
            <a:r>
              <a:rPr lang="en-IE" dirty="0"/>
              <a:t>and influence and</a:t>
            </a:r>
            <a:r>
              <a:rPr lang="en-IE" noProof="0" dirty="0"/>
              <a:t> </a:t>
            </a:r>
            <a:r>
              <a:rPr lang="en-IE" dirty="0"/>
              <a:t>to facilitate</a:t>
            </a:r>
            <a:r>
              <a:rPr lang="en-IE" noProof="0" dirty="0"/>
              <a:t> </a:t>
            </a:r>
            <a:r>
              <a:rPr lang="en-IE" dirty="0"/>
              <a:t>the exchanges</a:t>
            </a:r>
            <a:r>
              <a:rPr lang="en-IE" noProof="0" dirty="0"/>
              <a:t> towards a common vision. This can be done through workshops and participative events using a variety of methods and tools. Excellent communication and facilitation skills</a:t>
            </a:r>
            <a:r>
              <a:rPr lang="en-IE" dirty="0"/>
              <a:t> in the core Living Lab team</a:t>
            </a:r>
            <a:r>
              <a:rPr lang="en-IE" noProof="0" dirty="0"/>
              <a:t> are key competencies required for success.</a:t>
            </a:r>
          </a:p>
        </p:txBody>
      </p:sp>
      <p:sp>
        <p:nvSpPr>
          <p:cNvPr id="4" name="Slide Number Placeholder 3"/>
          <p:cNvSpPr>
            <a:spLocks noGrp="1"/>
          </p:cNvSpPr>
          <p:nvPr>
            <p:ph type="sldNum" sz="quarter" idx="5"/>
          </p:nvPr>
        </p:nvSpPr>
        <p:spPr/>
        <p:txBody>
          <a:bodyPr/>
          <a:lstStyle/>
          <a:p>
            <a:fld id="{B7128198-FC76-BE4C-8218-A82682A0BF7D}" type="slidenum">
              <a:rPr lang="en-US" smtClean="0"/>
              <a:t>25</a:t>
            </a:fld>
            <a:endParaRPr lang="en-US" dirty="0"/>
          </a:p>
        </p:txBody>
      </p:sp>
    </p:spTree>
    <p:extLst>
      <p:ext uri="{BB962C8B-B14F-4D97-AF65-F5344CB8AC3E}">
        <p14:creationId xmlns:p14="http://schemas.microsoft.com/office/powerpoint/2010/main" val="1946922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your vision and mission statement you can also think about the values, goals and resources required to develop your Living Lab.</a:t>
            </a:r>
          </a:p>
        </p:txBody>
      </p:sp>
      <p:sp>
        <p:nvSpPr>
          <p:cNvPr id="4" name="Slide Number Placeholder 3"/>
          <p:cNvSpPr>
            <a:spLocks noGrp="1"/>
          </p:cNvSpPr>
          <p:nvPr>
            <p:ph type="sldNum" sz="quarter" idx="5"/>
          </p:nvPr>
        </p:nvSpPr>
        <p:spPr/>
        <p:txBody>
          <a:bodyPr/>
          <a:lstStyle/>
          <a:p>
            <a:fld id="{B7128198-FC76-BE4C-8218-A82682A0BF7D}" type="slidenum">
              <a:rPr lang="en-US" smtClean="0"/>
              <a:t>26</a:t>
            </a:fld>
            <a:endParaRPr lang="en-US" dirty="0"/>
          </a:p>
        </p:txBody>
      </p:sp>
    </p:spTree>
    <p:extLst>
      <p:ext uri="{BB962C8B-B14F-4D97-AF65-F5344CB8AC3E}">
        <p14:creationId xmlns:p14="http://schemas.microsoft.com/office/powerpoint/2010/main" val="4083047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Let’s discover together how to set up your Living Lab.</a:t>
            </a:r>
          </a:p>
        </p:txBody>
      </p:sp>
      <p:sp>
        <p:nvSpPr>
          <p:cNvPr id="4" name="Slide Number Placeholder 3"/>
          <p:cNvSpPr>
            <a:spLocks noGrp="1"/>
          </p:cNvSpPr>
          <p:nvPr>
            <p:ph type="sldNum" sz="quarter" idx="5"/>
          </p:nvPr>
        </p:nvSpPr>
        <p:spPr/>
        <p:txBody>
          <a:bodyPr/>
          <a:lstStyle/>
          <a:p>
            <a:fld id="{B7128198-FC76-BE4C-8218-A82682A0BF7D}" type="slidenum">
              <a:rPr lang="en-US" smtClean="0"/>
              <a:t>27</a:t>
            </a:fld>
            <a:endParaRPr lang="en-US" dirty="0"/>
          </a:p>
        </p:txBody>
      </p:sp>
    </p:spTree>
    <p:extLst>
      <p:ext uri="{BB962C8B-B14F-4D97-AF65-F5344CB8AC3E}">
        <p14:creationId xmlns:p14="http://schemas.microsoft.com/office/powerpoint/2010/main" val="2041261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IE" dirty="0"/>
              <a:t>So, why set up a LL? First, to have a </a:t>
            </a:r>
            <a:r>
              <a:rPr lang="en-IE" b="1" dirty="0"/>
              <a:t>structured organisation </a:t>
            </a:r>
            <a:r>
              <a:rPr lang="en-IE" dirty="0"/>
              <a:t>where different stakeholders could join their forces to </a:t>
            </a:r>
            <a:r>
              <a:rPr lang="en-IE" b="1" dirty="0"/>
              <a:t>innovate, co-create </a:t>
            </a:r>
            <a:r>
              <a:rPr lang="en-IE" dirty="0"/>
              <a:t>and </a:t>
            </a:r>
            <a:r>
              <a:rPr lang="en-IE" b="1" dirty="0"/>
              <a:t>implement solutions. </a:t>
            </a:r>
            <a:r>
              <a:rPr lang="en-IE" dirty="0"/>
              <a:t>Then, to have a </a:t>
            </a:r>
            <a:r>
              <a:rPr lang="en-IE" b="1" dirty="0"/>
              <a:t>collaborative community </a:t>
            </a:r>
            <a:r>
              <a:rPr lang="en-IE" dirty="0"/>
              <a:t>environment, for multiple activities engaging citizens, private and public sectors into the co-design process, as well as to have a </a:t>
            </a:r>
            <a:r>
              <a:rPr lang="en-IE" b="1" dirty="0"/>
              <a:t>methodological approach </a:t>
            </a:r>
            <a:r>
              <a:rPr lang="en-IE" dirty="0"/>
              <a:t>to work on the projects using a holistic approach.</a:t>
            </a:r>
            <a:endParaRPr lang="en-US" dirty="0">
              <a:cs typeface="Calibri" panose="020F0502020204030204"/>
            </a:endParaRPr>
          </a:p>
          <a:p>
            <a:pPr algn="just"/>
            <a:endParaRPr lang="fr-FR" dirty="0">
              <a:cs typeface="Calibri"/>
            </a:endParaRPr>
          </a:p>
        </p:txBody>
      </p:sp>
      <p:sp>
        <p:nvSpPr>
          <p:cNvPr id="4" name="Slide Number Placeholder 3"/>
          <p:cNvSpPr>
            <a:spLocks noGrp="1"/>
          </p:cNvSpPr>
          <p:nvPr>
            <p:ph type="sldNum" sz="quarter" idx="5"/>
          </p:nvPr>
        </p:nvSpPr>
        <p:spPr/>
        <p:txBody>
          <a:bodyPr/>
          <a:lstStyle/>
          <a:p>
            <a:fld id="{B7128198-FC76-BE4C-8218-A82682A0BF7D}" type="slidenum">
              <a:rPr lang="en-US" smtClean="0"/>
              <a:t>28</a:t>
            </a:fld>
            <a:endParaRPr lang="en-US" dirty="0"/>
          </a:p>
        </p:txBody>
      </p:sp>
    </p:spTree>
    <p:extLst>
      <p:ext uri="{BB962C8B-B14F-4D97-AF65-F5344CB8AC3E}">
        <p14:creationId xmlns:p14="http://schemas.microsoft.com/office/powerpoint/2010/main" val="3075855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IE" dirty="0"/>
              <a:t>Let's quickly return to the definition of the Living Lab. </a:t>
            </a:r>
          </a:p>
          <a:p>
            <a:pPr>
              <a:lnSpc>
                <a:spcPct val="150000"/>
              </a:lnSpc>
            </a:pPr>
            <a:endParaRPr lang="en-US" dirty="0"/>
          </a:p>
          <a:p>
            <a:pPr>
              <a:lnSpc>
                <a:spcPct val="150000"/>
              </a:lnSpc>
            </a:pPr>
            <a:r>
              <a:rPr lang="en-IE" dirty="0"/>
              <a:t>It should be mentioned, that a Living Lab often starts with one single project and develop its activities across a portfolio of projects over the time. However, remember that </a:t>
            </a:r>
            <a:r>
              <a:rPr lang="en-IE" b="1" dirty="0"/>
              <a:t>a project is not a Living Lab</a:t>
            </a:r>
            <a:r>
              <a:rPr lang="en-IE" dirty="0"/>
              <a:t>.</a:t>
            </a:r>
            <a:br>
              <a:rPr lang="en-IE" dirty="0">
                <a:cs typeface="+mn-lt"/>
              </a:rPr>
            </a:br>
            <a:r>
              <a:rPr lang="en-IE" dirty="0"/>
              <a:t>The long-term viability of a Living Lab is supported through: establishing a rich and diverse ecosystem of actors, a clear </a:t>
            </a:r>
            <a:r>
              <a:rPr lang="en-IE" b="1" dirty="0"/>
              <a:t>governance model </a:t>
            </a:r>
            <a:r>
              <a:rPr lang="en-IE" dirty="0"/>
              <a:t>and written agreements, and a </a:t>
            </a:r>
            <a:r>
              <a:rPr lang="en-IE" b="1" dirty="0"/>
              <a:t>business model </a:t>
            </a:r>
            <a:r>
              <a:rPr lang="en-IE" dirty="0"/>
              <a:t>delivering societal value.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7128198-FC76-BE4C-8218-A82682A0BF7D}" type="slidenum">
              <a:rPr lang="en-US" smtClean="0"/>
              <a:t>29</a:t>
            </a:fld>
            <a:endParaRPr lang="en-US" dirty="0"/>
          </a:p>
        </p:txBody>
      </p:sp>
    </p:spTree>
    <p:extLst>
      <p:ext uri="{BB962C8B-B14F-4D97-AF65-F5344CB8AC3E}">
        <p14:creationId xmlns:p14="http://schemas.microsoft.com/office/powerpoint/2010/main" val="130280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In the previous Module, we</a:t>
            </a:r>
            <a:r>
              <a:rPr lang="en-US" b="0" i="0" dirty="0">
                <a:effectLst/>
              </a:rPr>
              <a:t> studied the </a:t>
            </a:r>
            <a:r>
              <a:rPr lang="en-US" dirty="0"/>
              <a:t>Governances Models, their types, and characteristics. We also looked at examples from different countries.</a:t>
            </a:r>
            <a:endParaRPr lang="fr-FR" dirty="0"/>
          </a:p>
        </p:txBody>
      </p:sp>
      <p:sp>
        <p:nvSpPr>
          <p:cNvPr id="4" name="Slide Number Placeholder 3"/>
          <p:cNvSpPr>
            <a:spLocks noGrp="1"/>
          </p:cNvSpPr>
          <p:nvPr>
            <p:ph type="sldNum" sz="quarter" idx="5"/>
          </p:nvPr>
        </p:nvSpPr>
        <p:spPr/>
        <p:txBody>
          <a:bodyPr/>
          <a:lstStyle/>
          <a:p>
            <a:fld id="{B7128198-FC76-BE4C-8218-A82682A0BF7D}" type="slidenum">
              <a:rPr lang="en-US" smtClean="0"/>
              <a:t>3</a:t>
            </a:fld>
            <a:endParaRPr lang="en-US" dirty="0"/>
          </a:p>
        </p:txBody>
      </p:sp>
    </p:spTree>
    <p:extLst>
      <p:ext uri="{BB962C8B-B14F-4D97-AF65-F5344CB8AC3E}">
        <p14:creationId xmlns:p14="http://schemas.microsoft.com/office/powerpoint/2010/main" val="1215167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you'll find some important questions to ask yourself to support the successful set up of your LL.</a:t>
            </a:r>
          </a:p>
        </p:txBody>
      </p:sp>
      <p:sp>
        <p:nvSpPr>
          <p:cNvPr id="4" name="Slide Number Placeholder 3"/>
          <p:cNvSpPr>
            <a:spLocks noGrp="1"/>
          </p:cNvSpPr>
          <p:nvPr>
            <p:ph type="sldNum" sz="quarter" idx="5"/>
          </p:nvPr>
        </p:nvSpPr>
        <p:spPr/>
        <p:txBody>
          <a:bodyPr/>
          <a:lstStyle/>
          <a:p>
            <a:fld id="{B7128198-FC76-BE4C-8218-A82682A0BF7D}" type="slidenum">
              <a:rPr lang="en-US" smtClean="0"/>
              <a:t>30</a:t>
            </a:fld>
            <a:endParaRPr lang="en-US" dirty="0"/>
          </a:p>
        </p:txBody>
      </p:sp>
    </p:spTree>
    <p:extLst>
      <p:ext uri="{BB962C8B-B14F-4D97-AF65-F5344CB8AC3E}">
        <p14:creationId xmlns:p14="http://schemas.microsoft.com/office/powerpoint/2010/main" val="3403486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to launch and manage your LL, you can refer to this step by step process involving, scoping, planning, launching, monitoring, lessons learned and the dissemination of solutions.</a:t>
            </a:r>
            <a:endParaRPr lang="en-US" dirty="0"/>
          </a:p>
        </p:txBody>
      </p:sp>
      <p:sp>
        <p:nvSpPr>
          <p:cNvPr id="4" name="Slide Number Placeholder 3"/>
          <p:cNvSpPr>
            <a:spLocks noGrp="1"/>
          </p:cNvSpPr>
          <p:nvPr>
            <p:ph type="sldNum" sz="quarter" idx="5"/>
          </p:nvPr>
        </p:nvSpPr>
        <p:spPr/>
        <p:txBody>
          <a:bodyPr/>
          <a:lstStyle/>
          <a:p>
            <a:fld id="{B7128198-FC76-BE4C-8218-A82682A0BF7D}" type="slidenum">
              <a:rPr lang="en-US" smtClean="0"/>
              <a:t>31</a:t>
            </a:fld>
            <a:endParaRPr lang="en-US" dirty="0"/>
          </a:p>
        </p:txBody>
      </p:sp>
    </p:spTree>
    <p:extLst>
      <p:ext uri="{BB962C8B-B14F-4D97-AF65-F5344CB8AC3E}">
        <p14:creationId xmlns:p14="http://schemas.microsoft.com/office/powerpoint/2010/main" val="4028224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noProof="0" dirty="0"/>
              <a:t>When setting up a Living Lab, it’s essential to think of the </a:t>
            </a:r>
            <a:r>
              <a:rPr lang="en-IE" i="1" noProof="0" dirty="0"/>
              <a:t> who, why, what and how</a:t>
            </a:r>
            <a:r>
              <a:rPr lang="en-IE" noProof="0" dirty="0"/>
              <a:t> of your structure. We will explain this here in some more detail.</a:t>
            </a:r>
          </a:p>
          <a:p>
            <a:pPr marL="171450" indent="-171450" algn="just">
              <a:buFont typeface="Symbol,Sans-Serif"/>
              <a:buChar char="•"/>
            </a:pPr>
            <a:r>
              <a:rPr lang="en-IE" b="1" dirty="0"/>
              <a:t>Who: </a:t>
            </a:r>
            <a:r>
              <a:rPr lang="en-IE" dirty="0"/>
              <a:t>consists of considering different roles within the Living Lab taking into account that interdisciplinary collaboration is proven to foster innovations. The Living Lab team could include such roles as a Living Lab Manager, Project Manager, Pilot Manager, Panel Manager, Human Interaction specialist. A communication manager is also an very important role.</a:t>
            </a:r>
            <a:endParaRPr lang="en-US" dirty="0"/>
          </a:p>
          <a:p>
            <a:pPr marL="171450" indent="-171450" algn="just">
              <a:buFont typeface="Symbol"/>
              <a:buChar char="•"/>
            </a:pPr>
            <a:r>
              <a:rPr lang="en-IE" b="1" noProof="0" dirty="0"/>
              <a:t>Why:</a:t>
            </a:r>
            <a:r>
              <a:rPr lang="en-IE" noProof="0" dirty="0"/>
              <a:t> includes creating a common vision of your Living Lab, thinking about its values and goals.</a:t>
            </a:r>
            <a:endParaRPr lang="en-IE" dirty="0"/>
          </a:p>
          <a:p>
            <a:pPr marL="171450" indent="-171450" algn="just">
              <a:buFont typeface="Symbol"/>
              <a:buChar char="•"/>
            </a:pPr>
            <a:r>
              <a:rPr lang="en-IE" b="1" noProof="0" dirty="0"/>
              <a:t>How:</a:t>
            </a:r>
            <a:r>
              <a:rPr lang="en-IE" noProof="0" dirty="0"/>
              <a:t> covers rules, processes, methods and tools used to develop solutions. Numerous tools have been developed to facilitate the</a:t>
            </a:r>
            <a:r>
              <a:rPr lang="en-IE" dirty="0"/>
              <a:t> </a:t>
            </a:r>
            <a:r>
              <a:rPr lang="en-IE" noProof="0" dirty="0"/>
              <a:t>co-creation</a:t>
            </a:r>
            <a:r>
              <a:rPr lang="en-IE" dirty="0"/>
              <a:t> process</a:t>
            </a:r>
            <a:r>
              <a:rPr lang="en-IE" noProof="0" dirty="0"/>
              <a:t>, many of which are listed in the next chapters</a:t>
            </a:r>
            <a:r>
              <a:rPr lang="en-IE" dirty="0"/>
              <a:t>.</a:t>
            </a:r>
            <a:endParaRPr lang="en-IE" noProof="0" dirty="0">
              <a:cs typeface="Calibri"/>
            </a:endParaRPr>
          </a:p>
          <a:p>
            <a:pPr marL="171450" indent="-171450" algn="just">
              <a:buFont typeface="Symbol,Sans-Serif"/>
              <a:buChar char="•"/>
            </a:pPr>
            <a:r>
              <a:rPr lang="en-IE" b="1" dirty="0"/>
              <a:t>What:</a:t>
            </a:r>
            <a:r>
              <a:rPr lang="en-IE" dirty="0"/>
              <a:t> aims to define different fields, projects and activities of the Living Lab. For example in the Lantern Project, the fields are Smart Energy users, Energy at Work, Mobility, Energy Communities and Coopératives, Affordable and Efficient Housing, and Sustainable recreation and tourism.</a:t>
            </a:r>
            <a:endParaRPr lang="en-US" dirty="0"/>
          </a:p>
        </p:txBody>
      </p:sp>
      <p:sp>
        <p:nvSpPr>
          <p:cNvPr id="4" name="Slide Number Placeholder 3"/>
          <p:cNvSpPr>
            <a:spLocks noGrp="1"/>
          </p:cNvSpPr>
          <p:nvPr>
            <p:ph type="sldNum" sz="quarter" idx="5"/>
          </p:nvPr>
        </p:nvSpPr>
        <p:spPr/>
        <p:txBody>
          <a:bodyPr/>
          <a:lstStyle/>
          <a:p>
            <a:fld id="{B7128198-FC76-BE4C-8218-A82682A0BF7D}" type="slidenum">
              <a:rPr lang="en-US" smtClean="0"/>
              <a:t>32</a:t>
            </a:fld>
            <a:endParaRPr lang="en-US" dirty="0"/>
          </a:p>
        </p:txBody>
      </p:sp>
    </p:spTree>
    <p:extLst>
      <p:ext uri="{BB962C8B-B14F-4D97-AF65-F5344CB8AC3E}">
        <p14:creationId xmlns:p14="http://schemas.microsoft.com/office/powerpoint/2010/main" val="3541976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Clr>
                <a:schemeClr val="accent5"/>
              </a:buClr>
              <a:defRPr/>
            </a:pPr>
            <a:r>
              <a:rPr lang="en-IE" dirty="0"/>
              <a:t>The Living Lab Framework and Methodology is derived from learnings of many EU projects and through the ENoLL Network. One of the key frameworks is the 3 layer model of Macro, Meso and Micro, where the macro level is the stakeholder (or landscape), the Meso level is the Project (or Regime level), where innovations are developed using a design thinking process, for example the Living lab Integrative Process. And the Micro level where methods and tools are used at different stages of the innovation process. The methods and tools will differ depending on the requirements of the Living Labs and Projects.</a:t>
            </a:r>
          </a:p>
          <a:p>
            <a:pPr marR="0" lvl="0" indent="0" fontAlgn="auto">
              <a:lnSpc>
                <a:spcPct val="150000"/>
              </a:lnSpc>
              <a:spcBef>
                <a:spcPts val="0"/>
              </a:spcBef>
              <a:spcAft>
                <a:spcPts val="0"/>
              </a:spcAft>
              <a:buClr>
                <a:schemeClr val="accent5"/>
              </a:buClr>
              <a:buSzTx/>
              <a:buFontTx/>
              <a:buNone/>
              <a:tabLst/>
              <a:defRPr/>
            </a:pPr>
            <a:endParaRPr lang="en-IE" dirty="0"/>
          </a:p>
          <a:p>
            <a:pPr>
              <a:lnSpc>
                <a:spcPct val="150000"/>
              </a:lnSpc>
              <a:buClr>
                <a:schemeClr val="accent5"/>
              </a:buClr>
              <a:defRPr/>
            </a:pPr>
            <a:r>
              <a:rPr lang="en-IE" dirty="0"/>
              <a:t>For example, in the 2iSECAP Project this holistic approach is used to set up 6 Living Labs to co-design Integrated Energy and Climate action plans. In the Lantern Project this approach is used to set up and develop 6 Energy Living Labs in Switzerland to drive social innovation in several energy related themes. </a:t>
            </a:r>
            <a:endParaRPr lang="en-IE" dirty="0">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E" sz="1200" dirty="0">
              <a:latin typeface="Poppins"/>
              <a:cs typeface="Poppins"/>
            </a:endParaRPr>
          </a:p>
          <a:p>
            <a:pPr algn="just"/>
            <a:endParaRPr lang="fr-FR" dirty="0"/>
          </a:p>
        </p:txBody>
      </p:sp>
      <p:sp>
        <p:nvSpPr>
          <p:cNvPr id="4" name="Slide Number Placeholder 3"/>
          <p:cNvSpPr>
            <a:spLocks noGrp="1"/>
          </p:cNvSpPr>
          <p:nvPr>
            <p:ph type="sldNum" sz="quarter" idx="5"/>
          </p:nvPr>
        </p:nvSpPr>
        <p:spPr/>
        <p:txBody>
          <a:bodyPr/>
          <a:lstStyle/>
          <a:p>
            <a:fld id="{B7128198-FC76-BE4C-8218-A82682A0BF7D}" type="slidenum">
              <a:rPr lang="en-US" smtClean="0"/>
              <a:t>33</a:t>
            </a:fld>
            <a:endParaRPr lang="en-US" dirty="0"/>
          </a:p>
        </p:txBody>
      </p:sp>
    </p:spTree>
    <p:extLst>
      <p:ext uri="{BB962C8B-B14F-4D97-AF65-F5344CB8AC3E}">
        <p14:creationId xmlns:p14="http://schemas.microsoft.com/office/powerpoint/2010/main" val="1236537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Let’s discover together how to further develop a Living Lab.</a:t>
            </a:r>
          </a:p>
        </p:txBody>
      </p:sp>
      <p:sp>
        <p:nvSpPr>
          <p:cNvPr id="4" name="Slide Number Placeholder 3"/>
          <p:cNvSpPr>
            <a:spLocks noGrp="1"/>
          </p:cNvSpPr>
          <p:nvPr>
            <p:ph type="sldNum" sz="quarter" idx="5"/>
          </p:nvPr>
        </p:nvSpPr>
        <p:spPr/>
        <p:txBody>
          <a:bodyPr/>
          <a:lstStyle/>
          <a:p>
            <a:fld id="{B7128198-FC76-BE4C-8218-A82682A0BF7D}" type="slidenum">
              <a:rPr lang="en-US" smtClean="0"/>
              <a:t>34</a:t>
            </a:fld>
            <a:endParaRPr lang="en-US" dirty="0"/>
          </a:p>
        </p:txBody>
      </p:sp>
    </p:spTree>
    <p:extLst>
      <p:ext uri="{BB962C8B-B14F-4D97-AF65-F5344CB8AC3E}">
        <p14:creationId xmlns:p14="http://schemas.microsoft.com/office/powerpoint/2010/main" val="3287970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How to keep a Living Lab alive?</a:t>
            </a:r>
          </a:p>
          <a:p>
            <a:r>
              <a:rPr lang="en-IE" dirty="0"/>
              <a:t>Value creation – find your unique Value Proposition </a:t>
            </a:r>
            <a:endParaRPr lang="en-US" dirty="0"/>
          </a:p>
          <a:p>
            <a:r>
              <a:rPr lang="en-IE" dirty="0"/>
              <a:t>Time dimension – think of the evolution of your Living Lab over time</a:t>
            </a:r>
            <a:endParaRPr lang="en-IE" dirty="0">
              <a:cs typeface="Calibri"/>
            </a:endParaRPr>
          </a:p>
          <a:p>
            <a:r>
              <a:rPr lang="en-IE" dirty="0">
                <a:cs typeface="Calibri"/>
              </a:rPr>
              <a:t>Viability in a long term – develop a Business Model, using for example the Liaison Business model canvas.</a:t>
            </a:r>
            <a:endParaRPr lang="en-IE" dirty="0"/>
          </a:p>
          <a:p>
            <a:r>
              <a:rPr lang="en-IE" dirty="0"/>
              <a:t>Lessons learned – rethink and adapt your strategy over time. </a:t>
            </a:r>
            <a:endParaRPr lang="en-IE" dirty="0">
              <a:cs typeface="Calibri"/>
            </a:endParaRPr>
          </a:p>
        </p:txBody>
      </p:sp>
      <p:sp>
        <p:nvSpPr>
          <p:cNvPr id="4" name="Slide Number Placeholder 3"/>
          <p:cNvSpPr>
            <a:spLocks noGrp="1"/>
          </p:cNvSpPr>
          <p:nvPr>
            <p:ph type="sldNum" sz="quarter" idx="5"/>
          </p:nvPr>
        </p:nvSpPr>
        <p:spPr/>
        <p:txBody>
          <a:bodyPr/>
          <a:lstStyle/>
          <a:p>
            <a:fld id="{B7128198-FC76-BE4C-8218-A82682A0BF7D}" type="slidenum">
              <a:rPr lang="en-US" smtClean="0"/>
              <a:t>35</a:t>
            </a:fld>
            <a:endParaRPr lang="en-US" dirty="0"/>
          </a:p>
        </p:txBody>
      </p:sp>
    </p:spTree>
    <p:extLst>
      <p:ext uri="{BB962C8B-B14F-4D97-AF65-F5344CB8AC3E}">
        <p14:creationId xmlns:p14="http://schemas.microsoft.com/office/powerpoint/2010/main" val="2440312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Evaluating the impact and success of the Living Lab can be both qualitative and quantitative. A lifecycle approach using long term planning and the identification of risks can be helpful. A value chain analysis can be used to evaluate the Living Lab especially for proof of integration of the Living Lab into innovation ecosystems. A SWOT-analysis of a Living Lab can help to analyse and inform the evaluation. A roadmap for the future can be a useful tool to show the outcome of the evaluation.</a:t>
            </a:r>
            <a:endParaRPr lang="en-IE" dirty="0"/>
          </a:p>
        </p:txBody>
      </p:sp>
      <p:sp>
        <p:nvSpPr>
          <p:cNvPr id="4" name="Slide Number Placeholder 3"/>
          <p:cNvSpPr>
            <a:spLocks noGrp="1"/>
          </p:cNvSpPr>
          <p:nvPr>
            <p:ph type="sldNum" sz="quarter" idx="5"/>
          </p:nvPr>
        </p:nvSpPr>
        <p:spPr/>
        <p:txBody>
          <a:bodyPr/>
          <a:lstStyle/>
          <a:p>
            <a:fld id="{B7128198-FC76-BE4C-8218-A82682A0BF7D}" type="slidenum">
              <a:rPr lang="en-US" smtClean="0"/>
              <a:t>36</a:t>
            </a:fld>
            <a:endParaRPr lang="en-US" dirty="0"/>
          </a:p>
        </p:txBody>
      </p:sp>
    </p:spTree>
    <p:extLst>
      <p:ext uri="{BB962C8B-B14F-4D97-AF65-F5344CB8AC3E}">
        <p14:creationId xmlns:p14="http://schemas.microsoft.com/office/powerpoint/2010/main" val="1496198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noProof="0" dirty="0"/>
              <a:t>There are many approaches to </a:t>
            </a:r>
            <a:r>
              <a:rPr lang="en-IE" dirty="0"/>
              <a:t>measure</a:t>
            </a:r>
            <a:r>
              <a:rPr lang="en-IE" noProof="0" dirty="0"/>
              <a:t> impact of Living Labs</a:t>
            </a:r>
            <a:r>
              <a:rPr lang="en-IE" dirty="0"/>
              <a:t>,</a:t>
            </a:r>
            <a:r>
              <a:rPr lang="en-IE" noProof="0" dirty="0"/>
              <a:t> both at the Macro and meso levels. The theory of Change is an important framework </a:t>
            </a:r>
            <a:r>
              <a:rPr lang="en-IE" dirty="0"/>
              <a:t>enabling</a:t>
            </a:r>
            <a:r>
              <a:rPr lang="en-IE" noProof="0" dirty="0"/>
              <a:t> the development of indicators and </a:t>
            </a:r>
            <a:r>
              <a:rPr lang="en-IE" dirty="0"/>
              <a:t>showing</a:t>
            </a:r>
            <a:r>
              <a:rPr lang="en-IE" noProof="0" dirty="0"/>
              <a:t> the impact of specific interventions at the project level.</a:t>
            </a:r>
          </a:p>
          <a:p>
            <a:r>
              <a:rPr lang="en-IE" noProof="0" dirty="0"/>
              <a:t>The Living Lab Triangle framework</a:t>
            </a:r>
            <a:r>
              <a:rPr lang="en-IE" dirty="0"/>
              <a:t> studies </a:t>
            </a:r>
            <a:r>
              <a:rPr lang="en-IE" noProof="0" dirty="0"/>
              <a:t>the interplay between the setup of the living lab environment (macro level) and the impact of the projects within the lab (meso level). This model triangulates the characteristics of the living lab environment, the living lab approach, and the innovation outcome. The </a:t>
            </a:r>
            <a:r>
              <a:rPr lang="en-IE" dirty="0"/>
              <a:t>living lab</a:t>
            </a:r>
            <a:r>
              <a:rPr lang="en-IE" noProof="0" dirty="0"/>
              <a:t> environment shapes the projects undertaken and thus the innovation outcome.</a:t>
            </a:r>
          </a:p>
        </p:txBody>
      </p:sp>
      <p:sp>
        <p:nvSpPr>
          <p:cNvPr id="4" name="Slide Number Placeholder 3"/>
          <p:cNvSpPr>
            <a:spLocks noGrp="1"/>
          </p:cNvSpPr>
          <p:nvPr>
            <p:ph type="sldNum" sz="quarter" idx="5"/>
          </p:nvPr>
        </p:nvSpPr>
        <p:spPr/>
        <p:txBody>
          <a:bodyPr/>
          <a:lstStyle/>
          <a:p>
            <a:fld id="{B7128198-FC76-BE4C-8218-A82682A0BF7D}" type="slidenum">
              <a:rPr lang="en-US" smtClean="0"/>
              <a:t>37</a:t>
            </a:fld>
            <a:endParaRPr lang="en-US" dirty="0"/>
          </a:p>
        </p:txBody>
      </p:sp>
    </p:spTree>
    <p:extLst>
      <p:ext uri="{BB962C8B-B14F-4D97-AF65-F5344CB8AC3E}">
        <p14:creationId xmlns:p14="http://schemas.microsoft.com/office/powerpoint/2010/main" val="639857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Capacity Building Opportunities are very important for the success of a Living Lab. A mix of learning material such as e-learning, presentation and interactive workshops appeal to a diverse audience.</a:t>
            </a:r>
          </a:p>
          <a:p>
            <a:r>
              <a:rPr lang="en-IE" dirty="0"/>
              <a:t>Several capacity building options are currently available such as: </a:t>
            </a:r>
            <a:endParaRPr lang="en-IE" dirty="0">
              <a:cs typeface="Calibri"/>
            </a:endParaRPr>
          </a:p>
          <a:p>
            <a:pPr marL="171450" indent="-171450">
              <a:buFont typeface="Arial" panose="020B0604020202020204" pitchFamily="34" charset="0"/>
              <a:buChar char="•"/>
            </a:pPr>
            <a:r>
              <a:rPr lang="en-IE" dirty="0"/>
              <a:t>The Virtual Learning Lab from ENoLL, </a:t>
            </a:r>
            <a:endParaRPr lang="en-IE" dirty="0">
              <a:cs typeface="Calibri"/>
            </a:endParaRPr>
          </a:p>
          <a:p>
            <a:pPr marL="171450" indent="-171450">
              <a:buFont typeface="Arial" panose="020B0604020202020204" pitchFamily="34" charset="0"/>
              <a:buChar char="•"/>
            </a:pPr>
            <a:r>
              <a:rPr lang="en-IE" dirty="0"/>
              <a:t>Project specific Learning Modules developed by HES-SO, for example for 2ISECAP project</a:t>
            </a:r>
          </a:p>
          <a:p>
            <a:pPr marL="171450" indent="-171450">
              <a:buFont typeface="Arial" panose="020B0604020202020204" pitchFamily="34" charset="0"/>
              <a:buChar char="•"/>
            </a:pPr>
            <a:r>
              <a:rPr lang="en-IE" dirty="0"/>
              <a:t>The capacity building Handbook developed for the oPEN Lab and  REWAISE projects, </a:t>
            </a:r>
          </a:p>
          <a:p>
            <a:pPr marL="171450" indent="-171450">
              <a:buFont typeface="Arial" panose="020B0604020202020204" pitchFamily="34" charset="0"/>
              <a:buChar char="•"/>
            </a:pPr>
            <a:r>
              <a:rPr lang="en-IE" dirty="0"/>
              <a:t>And the Energy Living Lab Association which focussed on dissemination of learnings.</a:t>
            </a:r>
            <a:endParaRPr lang="en-IE" dirty="0">
              <a:cs typeface="Calibri"/>
            </a:endParaRPr>
          </a:p>
          <a:p>
            <a:endParaRPr lang="en-IE" dirty="0">
              <a:cs typeface="Calibri"/>
            </a:endParaRPr>
          </a:p>
          <a:p>
            <a:r>
              <a:rPr lang="en-IE" dirty="0"/>
              <a:t>More research is needed on knowledge transfer to understand how people learn in Living Labs.</a:t>
            </a:r>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B7128198-FC76-BE4C-8218-A82682A0BF7D}" type="slidenum">
              <a:rPr lang="en-US" smtClean="0"/>
              <a:t>38</a:t>
            </a:fld>
            <a:endParaRPr lang="en-US" dirty="0"/>
          </a:p>
        </p:txBody>
      </p:sp>
    </p:spTree>
    <p:extLst>
      <p:ext uri="{BB962C8B-B14F-4D97-AF65-F5344CB8AC3E}">
        <p14:creationId xmlns:p14="http://schemas.microsoft.com/office/powerpoint/2010/main" val="3765684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you'll find some useful sources if you want to go deeper into the topic.</a:t>
            </a:r>
          </a:p>
        </p:txBody>
      </p:sp>
      <p:sp>
        <p:nvSpPr>
          <p:cNvPr id="4" name="Slide Number Placeholder 3"/>
          <p:cNvSpPr>
            <a:spLocks noGrp="1"/>
          </p:cNvSpPr>
          <p:nvPr>
            <p:ph type="sldNum" sz="quarter" idx="5"/>
          </p:nvPr>
        </p:nvSpPr>
        <p:spPr/>
        <p:txBody>
          <a:bodyPr/>
          <a:lstStyle/>
          <a:p>
            <a:fld id="{B7128198-FC76-BE4C-8218-A82682A0BF7D}" type="slidenum">
              <a:rPr lang="en-US" smtClean="0"/>
              <a:t>39</a:t>
            </a:fld>
            <a:endParaRPr lang="en-US" dirty="0"/>
          </a:p>
        </p:txBody>
      </p:sp>
    </p:spTree>
    <p:extLst>
      <p:ext uri="{BB962C8B-B14F-4D97-AF65-F5344CB8AC3E}">
        <p14:creationId xmlns:p14="http://schemas.microsoft.com/office/powerpoint/2010/main" val="288019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have a closer look at how your living lab can create value for its stakeholders. What you need to think about and what are the main challenges.</a:t>
            </a:r>
          </a:p>
        </p:txBody>
      </p:sp>
      <p:sp>
        <p:nvSpPr>
          <p:cNvPr id="4" name="Slide Number Placeholder 3"/>
          <p:cNvSpPr>
            <a:spLocks noGrp="1"/>
          </p:cNvSpPr>
          <p:nvPr>
            <p:ph type="sldNum" sz="quarter" idx="5"/>
          </p:nvPr>
        </p:nvSpPr>
        <p:spPr/>
        <p:txBody>
          <a:bodyPr/>
          <a:lstStyle/>
          <a:p>
            <a:fld id="{B7128198-FC76-BE4C-8218-A82682A0BF7D}" type="slidenum">
              <a:rPr lang="en-US" smtClean="0"/>
              <a:t>4</a:t>
            </a:fld>
            <a:endParaRPr lang="en-US" dirty="0"/>
          </a:p>
        </p:txBody>
      </p:sp>
    </p:spTree>
    <p:extLst>
      <p:ext uri="{BB962C8B-B14F-4D97-AF65-F5344CB8AC3E}">
        <p14:creationId xmlns:p14="http://schemas.microsoft.com/office/powerpoint/2010/main" val="3762387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H" sz="1200">
                <a:effectLst/>
                <a:latin typeface="Calibri"/>
                <a:ea typeface="Calibri" panose="020F0502020204030204" pitchFamily="34" charset="0"/>
                <a:cs typeface="Calibri"/>
              </a:rPr>
              <a:t>Thank you for your attention.</a:t>
            </a:r>
            <a:r>
              <a:rPr lang="en-US" sz="1200" dirty="0">
                <a:effectLst/>
                <a:latin typeface="Calibri"/>
                <a:ea typeface="Calibri" panose="020F0502020204030204" pitchFamily="34" charset="0"/>
                <a:cs typeface="Calibri"/>
              </a:rPr>
              <a:t> </a:t>
            </a:r>
            <a:r>
              <a:rPr lang="en-US" dirty="0"/>
              <a:t>In the next Module we will </a:t>
            </a:r>
            <a:r>
              <a:rPr lang="en-US" dirty="0">
                <a:effectLst/>
              </a:rPr>
              <a:t>have </a:t>
            </a:r>
            <a:r>
              <a:rPr lang="en-US" dirty="0"/>
              <a:t>a closer look at different roles within the Living Lab.</a:t>
            </a:r>
            <a:endParaRPr lang="en-US" dirty="0">
              <a:effectLst/>
            </a:endParaRPr>
          </a:p>
        </p:txBody>
      </p:sp>
      <p:sp>
        <p:nvSpPr>
          <p:cNvPr id="4" name="Slide Number Placeholder 3"/>
          <p:cNvSpPr>
            <a:spLocks noGrp="1"/>
          </p:cNvSpPr>
          <p:nvPr>
            <p:ph type="sldNum" sz="quarter" idx="5"/>
          </p:nvPr>
        </p:nvSpPr>
        <p:spPr/>
        <p:txBody>
          <a:bodyPr/>
          <a:lstStyle/>
          <a:p>
            <a:fld id="{B7128198-FC76-BE4C-8218-A82682A0BF7D}" type="slidenum">
              <a:rPr lang="en-US" smtClean="0"/>
              <a:t>40</a:t>
            </a:fld>
            <a:endParaRPr lang="en-US" dirty="0"/>
          </a:p>
        </p:txBody>
      </p:sp>
    </p:spTree>
    <p:extLst>
      <p:ext uri="{BB962C8B-B14F-4D97-AF65-F5344CB8AC3E}">
        <p14:creationId xmlns:p14="http://schemas.microsoft.com/office/powerpoint/2010/main" val="357430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Let’s continue to have a deeper look at Value creation and it’s components.</a:t>
            </a:r>
          </a:p>
        </p:txBody>
      </p:sp>
      <p:sp>
        <p:nvSpPr>
          <p:cNvPr id="4" name="Slide Number Placeholder 3"/>
          <p:cNvSpPr>
            <a:spLocks noGrp="1"/>
          </p:cNvSpPr>
          <p:nvPr>
            <p:ph type="sldNum" sz="quarter" idx="5"/>
          </p:nvPr>
        </p:nvSpPr>
        <p:spPr/>
        <p:txBody>
          <a:bodyPr/>
          <a:lstStyle/>
          <a:p>
            <a:fld id="{B7128198-FC76-BE4C-8218-A82682A0BF7D}" type="slidenum">
              <a:rPr lang="en-US" smtClean="0"/>
              <a:t>5</a:t>
            </a:fld>
            <a:endParaRPr lang="en-US" dirty="0"/>
          </a:p>
        </p:txBody>
      </p:sp>
    </p:spTree>
    <p:extLst>
      <p:ext uri="{BB962C8B-B14F-4D97-AF65-F5344CB8AC3E}">
        <p14:creationId xmlns:p14="http://schemas.microsoft.com/office/powerpoint/2010/main" val="241803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Living Labs create value for different groups of stakeholders. These could be the end-users of projects and services proposed by a Living Lab, as well as private companies, public administration or other Living Labs.</a:t>
            </a:r>
          </a:p>
        </p:txBody>
      </p:sp>
      <p:sp>
        <p:nvSpPr>
          <p:cNvPr id="4" name="Slide Number Placeholder 3"/>
          <p:cNvSpPr>
            <a:spLocks noGrp="1"/>
          </p:cNvSpPr>
          <p:nvPr>
            <p:ph type="sldNum" sz="quarter" idx="5"/>
          </p:nvPr>
        </p:nvSpPr>
        <p:spPr/>
        <p:txBody>
          <a:bodyPr/>
          <a:lstStyle/>
          <a:p>
            <a:fld id="{B7128198-FC76-BE4C-8218-A82682A0BF7D}" type="slidenum">
              <a:rPr lang="en-US" smtClean="0"/>
              <a:t>6</a:t>
            </a:fld>
            <a:endParaRPr lang="en-US" dirty="0"/>
          </a:p>
        </p:txBody>
      </p:sp>
    </p:spTree>
    <p:extLst>
      <p:ext uri="{BB962C8B-B14F-4D97-AF65-F5344CB8AC3E}">
        <p14:creationId xmlns:p14="http://schemas.microsoft.com/office/powerpoint/2010/main" val="334608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The value creation and driving motivation could be represented by 6 dimensions, which are Political, economic, social, technological, environmental and legal. A PESTEL model can be used to help identify these dimensions. The importance on these dimensions could vary according to the specific projects. For example, for the 2iSECAP project, on the creation of integrated Climate and Energy plans, the priorities are for the environmental, technological and political values. And for the Lantern project, the social and economic values are also important to consider.</a:t>
            </a:r>
          </a:p>
        </p:txBody>
      </p:sp>
      <p:sp>
        <p:nvSpPr>
          <p:cNvPr id="4" name="Slide Number Placeholder 3"/>
          <p:cNvSpPr>
            <a:spLocks noGrp="1"/>
          </p:cNvSpPr>
          <p:nvPr>
            <p:ph type="sldNum" sz="quarter" idx="5"/>
          </p:nvPr>
        </p:nvSpPr>
        <p:spPr/>
        <p:txBody>
          <a:bodyPr/>
          <a:lstStyle/>
          <a:p>
            <a:fld id="{B7128198-FC76-BE4C-8218-A82682A0BF7D}" type="slidenum">
              <a:rPr lang="en-US" smtClean="0"/>
              <a:t>7</a:t>
            </a:fld>
            <a:endParaRPr lang="en-US" dirty="0"/>
          </a:p>
        </p:txBody>
      </p:sp>
    </p:spTree>
    <p:extLst>
      <p:ext uri="{BB962C8B-B14F-4D97-AF65-F5344CB8AC3E}">
        <p14:creationId xmlns:p14="http://schemas.microsoft.com/office/powerpoint/2010/main" val="16791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Political value creation concerns mainly the new policies and laws. It represents a sort of political mobilisation to achieve greater public engagement and faster changes, for example in the field of energy and climate transition.</a:t>
            </a:r>
          </a:p>
        </p:txBody>
      </p:sp>
      <p:sp>
        <p:nvSpPr>
          <p:cNvPr id="4" name="Slide Number Placeholder 3"/>
          <p:cNvSpPr>
            <a:spLocks noGrp="1"/>
          </p:cNvSpPr>
          <p:nvPr>
            <p:ph type="sldNum" sz="quarter" idx="5"/>
          </p:nvPr>
        </p:nvSpPr>
        <p:spPr/>
        <p:txBody>
          <a:bodyPr/>
          <a:lstStyle/>
          <a:p>
            <a:fld id="{B7128198-FC76-BE4C-8218-A82682A0BF7D}" type="slidenum">
              <a:rPr lang="en-US" smtClean="0"/>
              <a:t>8</a:t>
            </a:fld>
            <a:endParaRPr lang="en-US" dirty="0"/>
          </a:p>
        </p:txBody>
      </p:sp>
    </p:spTree>
    <p:extLst>
      <p:ext uri="{BB962C8B-B14F-4D97-AF65-F5344CB8AC3E}">
        <p14:creationId xmlns:p14="http://schemas.microsoft.com/office/powerpoint/2010/main" val="242121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cs typeface="Calibri" panose="020F0502020204030204"/>
              </a:rPr>
              <a:t>The economic value represents the classical view on value creation, but it focuses more on the business models of private organisations and cooperation partners. It could be described by getting the monetary benefits or process optimization, to lower costs, as well as creating new jobs and contracts.</a:t>
            </a:r>
          </a:p>
        </p:txBody>
      </p:sp>
      <p:sp>
        <p:nvSpPr>
          <p:cNvPr id="4" name="Slide Number Placeholder 3"/>
          <p:cNvSpPr>
            <a:spLocks noGrp="1"/>
          </p:cNvSpPr>
          <p:nvPr>
            <p:ph type="sldNum" sz="quarter" idx="5"/>
          </p:nvPr>
        </p:nvSpPr>
        <p:spPr/>
        <p:txBody>
          <a:bodyPr/>
          <a:lstStyle/>
          <a:p>
            <a:fld id="{B7128198-FC76-BE4C-8218-A82682A0BF7D}" type="slidenum">
              <a:rPr lang="en-US" smtClean="0"/>
              <a:t>9</a:t>
            </a:fld>
            <a:endParaRPr lang="en-US" dirty="0"/>
          </a:p>
        </p:txBody>
      </p:sp>
    </p:spTree>
    <p:extLst>
      <p:ext uri="{BB962C8B-B14F-4D97-AF65-F5344CB8AC3E}">
        <p14:creationId xmlns:p14="http://schemas.microsoft.com/office/powerpoint/2010/main" val="925773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illustration">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34A2B601-2957-694E-BFA4-7F5E324463E6}"/>
              </a:ext>
            </a:extLst>
          </p:cNvPr>
          <p:cNvPicPr>
            <a:picLocks noChangeAspect="1"/>
          </p:cNvPicPr>
          <p:nvPr userDrawn="1"/>
        </p:nvPicPr>
        <p:blipFill rotWithShape="1">
          <a:blip r:embed="rId2"/>
          <a:srcRect t="13648" r="40105" b="13397"/>
          <a:stretch/>
        </p:blipFill>
        <p:spPr>
          <a:xfrm>
            <a:off x="6096001" y="1239077"/>
            <a:ext cx="6096000" cy="4963418"/>
          </a:xfrm>
          <a:prstGeom prst="rect">
            <a:avLst/>
          </a:prstGeom>
          <a:effectLst>
            <a:reflection blurRad="6350" stA="52000" endA="300" endPos="35000" dir="5400000" sy="-100000" algn="bl" rotWithShape="0"/>
          </a:effectLst>
        </p:spPr>
      </p:pic>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1607736"/>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3529483"/>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3"/>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4430713"/>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4742211"/>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5234582"/>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5546080"/>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1469239469"/>
      </p:ext>
    </p:extLst>
  </p:cSld>
  <p:clrMapOvr>
    <a:masterClrMapping/>
  </p:clrMapOvr>
  <p:transition spd="slow" advClick="0" advTm="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15BB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EE3A36BA-225D-B54A-B1E8-FAE63FE66A1B}"/>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580262918"/>
      </p:ext>
    </p:extLst>
  </p:cSld>
  <p:clrMapOvr>
    <a:masterClrMapping/>
  </p:clrMapOvr>
  <p:transition spd="slow" advClick="0" advTm="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7F50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73777DBB-C81C-DA45-BD45-4E142278EB91}"/>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446615299"/>
      </p:ext>
    </p:extLst>
  </p:cSld>
  <p:clrMapOvr>
    <a:masterClrMapping/>
  </p:clrMapOvr>
  <p:transition spd="slow" advClick="0" advTm="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3BE106D-75BA-864E-B0F7-3DBA30F20472}"/>
              </a:ext>
            </a:extLst>
          </p:cNvPr>
          <p:cNvSpPr>
            <a:spLocks noGrp="1"/>
          </p:cNvSpPr>
          <p:nvPr>
            <p:ph idx="13"/>
          </p:nvPr>
        </p:nvSpPr>
        <p:spPr>
          <a:xfrm>
            <a:off x="431514" y="2530137"/>
            <a:ext cx="7378984" cy="3611020"/>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4A9E7DBE-E82E-CF48-AB0A-C41E05015FE9}"/>
              </a:ext>
            </a:extLst>
          </p:cNvPr>
          <p:cNvSpPr>
            <a:spLocks noGrp="1"/>
          </p:cNvSpPr>
          <p:nvPr>
            <p:ph idx="14"/>
          </p:nvPr>
        </p:nvSpPr>
        <p:spPr>
          <a:xfrm>
            <a:off x="8249131" y="2530137"/>
            <a:ext cx="3418995" cy="3611020"/>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pic>
        <p:nvPicPr>
          <p:cNvPr id="14" name="Picture Placeholder 9">
            <a:extLst>
              <a:ext uri="{FF2B5EF4-FFF2-40B4-BE49-F238E27FC236}">
                <a16:creationId xmlns:a16="http://schemas.microsoft.com/office/drawing/2014/main" id="{0398A780-C313-8D4E-85FD-3A50697257F7}"/>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7" name="Content Placeholder 2">
            <a:extLst>
              <a:ext uri="{FF2B5EF4-FFF2-40B4-BE49-F238E27FC236}">
                <a16:creationId xmlns:a16="http://schemas.microsoft.com/office/drawing/2014/main" id="{246A9370-D004-514D-ABF8-052A3C9E5F3B}"/>
              </a:ext>
            </a:extLst>
          </p:cNvPr>
          <p:cNvSpPr>
            <a:spLocks noGrp="1"/>
          </p:cNvSpPr>
          <p:nvPr>
            <p:ph idx="15"/>
          </p:nvPr>
        </p:nvSpPr>
        <p:spPr>
          <a:xfrm>
            <a:off x="431514" y="2011806"/>
            <a:ext cx="5259724"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18" name="Content Placeholder 2">
            <a:extLst>
              <a:ext uri="{FF2B5EF4-FFF2-40B4-BE49-F238E27FC236}">
                <a16:creationId xmlns:a16="http://schemas.microsoft.com/office/drawing/2014/main" id="{610A4799-5ACD-BC4C-99CE-7C052B0D3107}"/>
              </a:ext>
            </a:extLst>
          </p:cNvPr>
          <p:cNvSpPr>
            <a:spLocks noGrp="1"/>
          </p:cNvSpPr>
          <p:nvPr>
            <p:ph idx="16"/>
          </p:nvPr>
        </p:nvSpPr>
        <p:spPr>
          <a:xfrm>
            <a:off x="8249131" y="2011806"/>
            <a:ext cx="3418995"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19" name="Title 1">
            <a:extLst>
              <a:ext uri="{FF2B5EF4-FFF2-40B4-BE49-F238E27FC236}">
                <a16:creationId xmlns:a16="http://schemas.microsoft.com/office/drawing/2014/main" id="{DB2D927C-82F3-9A42-A55A-A88C155CF207}"/>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83C618BA-CF81-124A-AE9D-51EE20EE807C}"/>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5" name="Footer Placeholder 4">
            <a:extLst>
              <a:ext uri="{FF2B5EF4-FFF2-40B4-BE49-F238E27FC236}">
                <a16:creationId xmlns:a16="http://schemas.microsoft.com/office/drawing/2014/main" id="{E48DC029-66D7-2C42-B384-DF1EE94588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6" name="Slide Number Placeholder 5">
            <a:extLst>
              <a:ext uri="{FF2B5EF4-FFF2-40B4-BE49-F238E27FC236}">
                <a16:creationId xmlns:a16="http://schemas.microsoft.com/office/drawing/2014/main" id="{46401CDD-A96E-594F-8EE4-1DBCF8E87E3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1918149971"/>
      </p:ext>
    </p:extLst>
  </p:cSld>
  <p:clrMapOvr>
    <a:masterClrMapping/>
  </p:clrMapOvr>
  <p:transition spd="slow" advClick="0" advTm="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Placeholder 9">
            <a:extLst>
              <a:ext uri="{FF2B5EF4-FFF2-40B4-BE49-F238E27FC236}">
                <a16:creationId xmlns:a16="http://schemas.microsoft.com/office/drawing/2014/main" id="{DDE9927F-5789-9544-ACE9-B7AF1C0F9353}"/>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5" name="Content Placeholder 2">
            <a:extLst>
              <a:ext uri="{FF2B5EF4-FFF2-40B4-BE49-F238E27FC236}">
                <a16:creationId xmlns:a16="http://schemas.microsoft.com/office/drawing/2014/main" id="{9B76F403-7764-3748-9783-1F773C4D6F8B}"/>
              </a:ext>
            </a:extLst>
          </p:cNvPr>
          <p:cNvSpPr>
            <a:spLocks noGrp="1"/>
          </p:cNvSpPr>
          <p:nvPr>
            <p:ph idx="14"/>
          </p:nvPr>
        </p:nvSpPr>
        <p:spPr>
          <a:xfrm>
            <a:off x="431514" y="2530135"/>
            <a:ext cx="5445503" cy="3452976"/>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6" name="Content Placeholder 2">
            <a:extLst>
              <a:ext uri="{FF2B5EF4-FFF2-40B4-BE49-F238E27FC236}">
                <a16:creationId xmlns:a16="http://schemas.microsoft.com/office/drawing/2014/main" id="{6D29CFC0-749D-B24A-A72F-5BDA8A418CD0}"/>
              </a:ext>
            </a:extLst>
          </p:cNvPr>
          <p:cNvSpPr>
            <a:spLocks noGrp="1"/>
          </p:cNvSpPr>
          <p:nvPr>
            <p:ph idx="15"/>
          </p:nvPr>
        </p:nvSpPr>
        <p:spPr>
          <a:xfrm>
            <a:off x="6157611" y="2530135"/>
            <a:ext cx="5445503" cy="3452976"/>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8" name="Content Placeholder 2">
            <a:extLst>
              <a:ext uri="{FF2B5EF4-FFF2-40B4-BE49-F238E27FC236}">
                <a16:creationId xmlns:a16="http://schemas.microsoft.com/office/drawing/2014/main" id="{DE9D0B73-8338-6244-A0D2-CD7A7C70FCE4}"/>
              </a:ext>
            </a:extLst>
          </p:cNvPr>
          <p:cNvSpPr>
            <a:spLocks noGrp="1"/>
          </p:cNvSpPr>
          <p:nvPr>
            <p:ph idx="16"/>
          </p:nvPr>
        </p:nvSpPr>
        <p:spPr>
          <a:xfrm>
            <a:off x="431514" y="2011806"/>
            <a:ext cx="5445502"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20" name="Content Placeholder 2">
            <a:extLst>
              <a:ext uri="{FF2B5EF4-FFF2-40B4-BE49-F238E27FC236}">
                <a16:creationId xmlns:a16="http://schemas.microsoft.com/office/drawing/2014/main" id="{DA8D3233-0247-A442-8B30-7EA22264CCF0}"/>
              </a:ext>
            </a:extLst>
          </p:cNvPr>
          <p:cNvSpPr>
            <a:spLocks noGrp="1"/>
          </p:cNvSpPr>
          <p:nvPr>
            <p:ph idx="17"/>
          </p:nvPr>
        </p:nvSpPr>
        <p:spPr>
          <a:xfrm>
            <a:off x="6157612" y="2011806"/>
            <a:ext cx="5445502"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21" name="Title 1">
            <a:extLst>
              <a:ext uri="{FF2B5EF4-FFF2-40B4-BE49-F238E27FC236}">
                <a16:creationId xmlns:a16="http://schemas.microsoft.com/office/drawing/2014/main" id="{B939C7F8-B2FD-5146-8F8D-EEB243460B31}"/>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7650F656-508D-7448-8ED4-354664FE42CD}"/>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3" name="Footer Placeholder 4">
            <a:extLst>
              <a:ext uri="{FF2B5EF4-FFF2-40B4-BE49-F238E27FC236}">
                <a16:creationId xmlns:a16="http://schemas.microsoft.com/office/drawing/2014/main" id="{1FA1D325-EC36-F54A-B31C-4CB85463C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4" name="Slide Number Placeholder 5">
            <a:extLst>
              <a:ext uri="{FF2B5EF4-FFF2-40B4-BE49-F238E27FC236}">
                <a16:creationId xmlns:a16="http://schemas.microsoft.com/office/drawing/2014/main" id="{CD1D6DCF-C1C9-1040-BEC8-35557E6973A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2396481469"/>
      </p:ext>
    </p:extLst>
  </p:cSld>
  <p:clrMapOvr>
    <a:masterClrMapping/>
  </p:clrMapOvr>
  <p:transition spd="slow" advClick="0" advTm="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FBE861-EBDA-B448-8D83-1E1B11DE3438}"/>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pic>
        <p:nvPicPr>
          <p:cNvPr id="7" name="Picture Placeholder 9">
            <a:extLst>
              <a:ext uri="{FF2B5EF4-FFF2-40B4-BE49-F238E27FC236}">
                <a16:creationId xmlns:a16="http://schemas.microsoft.com/office/drawing/2014/main" id="{6F36A0E5-69FE-F74C-9B49-1F1E76890A72}"/>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4" name="Date Placeholder 3">
            <a:extLst>
              <a:ext uri="{FF2B5EF4-FFF2-40B4-BE49-F238E27FC236}">
                <a16:creationId xmlns:a16="http://schemas.microsoft.com/office/drawing/2014/main" id="{BA8FEDC5-E394-D54F-BCCD-4F7AF8D181D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5" name="Footer Placeholder 4">
            <a:extLst>
              <a:ext uri="{FF2B5EF4-FFF2-40B4-BE49-F238E27FC236}">
                <a16:creationId xmlns:a16="http://schemas.microsoft.com/office/drawing/2014/main" id="{8C7960E8-D01E-3445-B8EF-D822991CE1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6" name="Slide Number Placeholder 5">
            <a:extLst>
              <a:ext uri="{FF2B5EF4-FFF2-40B4-BE49-F238E27FC236}">
                <a16:creationId xmlns:a16="http://schemas.microsoft.com/office/drawing/2014/main" id="{79B2A198-41B6-454A-B339-09F79557C12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539629257"/>
      </p:ext>
    </p:extLst>
  </p:cSld>
  <p:clrMapOvr>
    <a:masterClrMapping/>
  </p:clrMapOvr>
  <p:transition spd="slow" advClick="0" advTm="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A03C61-4943-E449-B7AD-B1FCCB815746}"/>
              </a:ext>
            </a:extLst>
          </p:cNvPr>
          <p:cNvSpPr/>
          <p:nvPr userDrawn="1"/>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a:extLst>
              <a:ext uri="{FF2B5EF4-FFF2-40B4-BE49-F238E27FC236}">
                <a16:creationId xmlns:a16="http://schemas.microsoft.com/office/drawing/2014/main" id="{536199EA-6266-6245-89ED-EFC90E79EAE8}"/>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442856" y="1004683"/>
            <a:ext cx="11306287" cy="5574809"/>
          </a:xfrm>
          <a:prstGeom prst="rect">
            <a:avLst/>
          </a:prstGeom>
        </p:spPr>
      </p:pic>
      <p:sp>
        <p:nvSpPr>
          <p:cNvPr id="12" name="Title 1">
            <a:extLst>
              <a:ext uri="{FF2B5EF4-FFF2-40B4-BE49-F238E27FC236}">
                <a16:creationId xmlns:a16="http://schemas.microsoft.com/office/drawing/2014/main" id="{38AA6951-68F0-4273-93C3-91A526628A25}"/>
              </a:ext>
            </a:extLst>
          </p:cNvPr>
          <p:cNvSpPr>
            <a:spLocks noGrp="1"/>
          </p:cNvSpPr>
          <p:nvPr>
            <p:ph type="title" hasCustomPrompt="1"/>
          </p:nvPr>
        </p:nvSpPr>
        <p:spPr>
          <a:xfrm>
            <a:off x="838200" y="341902"/>
            <a:ext cx="8715375" cy="1325563"/>
          </a:xfrm>
        </p:spPr>
        <p:txBody>
          <a:bodyPr/>
          <a:lstStyle>
            <a:lvl1pPr>
              <a:defRPr b="1">
                <a:solidFill>
                  <a:schemeClr val="bg1"/>
                </a:solidFill>
              </a:defRPr>
            </a:lvl1pPr>
          </a:lstStyle>
          <a:p>
            <a:r>
              <a:rPr lang="en-US"/>
              <a:t>CLICK TO EDIT MASTER </a:t>
            </a:r>
            <a:br>
              <a:rPr lang="en-US"/>
            </a:br>
            <a:r>
              <a:rPr lang="en-US"/>
              <a:t>TITLE STYLE</a:t>
            </a:r>
            <a:endParaRPr lang="de-DE"/>
          </a:p>
        </p:txBody>
      </p:sp>
      <p:sp>
        <p:nvSpPr>
          <p:cNvPr id="13" name="Content Placeholder 2">
            <a:extLst>
              <a:ext uri="{FF2B5EF4-FFF2-40B4-BE49-F238E27FC236}">
                <a16:creationId xmlns:a16="http://schemas.microsoft.com/office/drawing/2014/main" id="{8F212B79-5F7C-40A2-BD8B-285B467C0DB4}"/>
              </a:ext>
            </a:extLst>
          </p:cNvPr>
          <p:cNvSpPr>
            <a:spLocks noGrp="1"/>
          </p:cNvSpPr>
          <p:nvPr>
            <p:ph idx="1"/>
          </p:nvPr>
        </p:nvSpPr>
        <p:spPr>
          <a:xfrm>
            <a:off x="838200" y="2766059"/>
            <a:ext cx="10515600" cy="3410903"/>
          </a:xfrm>
        </p:spPr>
        <p:txBody>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14" name="Date Placeholder 3">
            <a:extLst>
              <a:ext uri="{FF2B5EF4-FFF2-40B4-BE49-F238E27FC236}">
                <a16:creationId xmlns:a16="http://schemas.microsoft.com/office/drawing/2014/main" id="{4DA635DC-56D7-49D7-9824-5768CB5C934E}"/>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r>
              <a:rPr lang="de-DE" dirty="0"/>
              <a:t>Date</a:t>
            </a:r>
          </a:p>
        </p:txBody>
      </p:sp>
      <p:sp>
        <p:nvSpPr>
          <p:cNvPr id="16" name="Slide Number Placeholder 5">
            <a:extLst>
              <a:ext uri="{FF2B5EF4-FFF2-40B4-BE49-F238E27FC236}">
                <a16:creationId xmlns:a16="http://schemas.microsoft.com/office/drawing/2014/main" id="{674667A0-8CF0-B94E-9E0E-462D9B7267D9}"/>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B6244E0A-681F-4D7F-8CF5-B6190AA5BA68}" type="slidenum">
              <a:rPr lang="de-DE" smtClean="0"/>
              <a:pPr/>
              <a:t>‹#›</a:t>
            </a:fld>
            <a:endParaRPr lang="de-DE" dirty="0"/>
          </a:p>
        </p:txBody>
      </p:sp>
      <p:pic>
        <p:nvPicPr>
          <p:cNvPr id="18" name="Grafik 17">
            <a:extLst>
              <a:ext uri="{FF2B5EF4-FFF2-40B4-BE49-F238E27FC236}">
                <a16:creationId xmlns:a16="http://schemas.microsoft.com/office/drawing/2014/main" id="{C169DBF3-3F87-E84E-921E-5E17B6AE8E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97752" y="255615"/>
            <a:ext cx="2024424" cy="633526"/>
          </a:xfrm>
          <a:prstGeom prst="rect">
            <a:avLst/>
          </a:prstGeom>
        </p:spPr>
      </p:pic>
    </p:spTree>
    <p:extLst>
      <p:ext uri="{BB962C8B-B14F-4D97-AF65-F5344CB8AC3E}">
        <p14:creationId xmlns:p14="http://schemas.microsoft.com/office/powerpoint/2010/main" val="1842640272"/>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24017169"/>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F81D58-5162-4F3B-8444-2F3F83D71BB3}"/>
              </a:ext>
            </a:extLst>
          </p:cNvPr>
          <p:cNvSpPr>
            <a:spLocks noGrp="1"/>
          </p:cNvSpPr>
          <p:nvPr>
            <p:ph idx="1"/>
          </p:nvPr>
        </p:nvSpPr>
        <p:spPr>
          <a:xfrm>
            <a:off x="5183188" y="987425"/>
            <a:ext cx="6172200" cy="4873625"/>
          </a:xfrm>
          <a:prstGeom prst="rect">
            <a:avLst/>
          </a:prstGeom>
        </p:spPr>
        <p:txBody>
          <a:bodyPr/>
          <a:lstStyle>
            <a:lvl1pPr>
              <a:buClr>
                <a:schemeClr val="accent3"/>
              </a:buClr>
              <a:defRPr sz="2800">
                <a:solidFill>
                  <a:schemeClr val="tx2"/>
                </a:solidFill>
              </a:defRPr>
            </a:lvl1pPr>
            <a:lvl2pPr>
              <a:buClr>
                <a:schemeClr val="accent3"/>
              </a:buClr>
              <a:defRPr sz="2400">
                <a:solidFill>
                  <a:schemeClr val="tx2"/>
                </a:solidFill>
              </a:defRPr>
            </a:lvl2pPr>
            <a:lvl3pPr>
              <a:buClr>
                <a:schemeClr val="accent3"/>
              </a:buClr>
              <a:defRPr sz="2000">
                <a:solidFill>
                  <a:schemeClr val="tx2"/>
                </a:solidFill>
              </a:defRPr>
            </a:lvl3pPr>
            <a:lvl4pPr>
              <a:buClr>
                <a:schemeClr val="accent3"/>
              </a:buClr>
              <a:defRPr sz="1800">
                <a:solidFill>
                  <a:schemeClr val="tx2"/>
                </a:solidFill>
              </a:defRPr>
            </a:lvl4pPr>
            <a:lvl5pPr>
              <a:buClr>
                <a:schemeClr val="accent3"/>
              </a:buClr>
              <a:defRPr sz="1800">
                <a:solidFill>
                  <a:schemeClr val="tx2"/>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Date Placeholder 4">
            <a:extLst>
              <a:ext uri="{FF2B5EF4-FFF2-40B4-BE49-F238E27FC236}">
                <a16:creationId xmlns:a16="http://schemas.microsoft.com/office/drawing/2014/main" id="{4413841B-961E-4FFB-AF22-95F96D7C9870}"/>
              </a:ext>
            </a:extLst>
          </p:cNvPr>
          <p:cNvSpPr>
            <a:spLocks noGrp="1"/>
          </p:cNvSpPr>
          <p:nvPr>
            <p:ph type="dt" sz="half" idx="10"/>
          </p:nvPr>
        </p:nvSpPr>
        <p:spPr>
          <a:xfrm>
            <a:off x="838200" y="6356350"/>
            <a:ext cx="2743200" cy="365125"/>
          </a:xfrm>
          <a:prstGeom prst="rect">
            <a:avLst/>
          </a:prstGeom>
        </p:spPr>
        <p:txBody>
          <a:bodyPr/>
          <a:lstStyle/>
          <a:p>
            <a:r>
              <a:rPr lang="de-DE" dirty="0"/>
              <a:t>Date</a:t>
            </a:r>
          </a:p>
        </p:txBody>
      </p:sp>
      <p:sp>
        <p:nvSpPr>
          <p:cNvPr id="11" name="Slide Number Placeholder 5">
            <a:extLst>
              <a:ext uri="{FF2B5EF4-FFF2-40B4-BE49-F238E27FC236}">
                <a16:creationId xmlns:a16="http://schemas.microsoft.com/office/drawing/2014/main" id="{29007A5B-5270-7E46-880D-83A1D3E97432}"/>
              </a:ext>
            </a:extLst>
          </p:cNvPr>
          <p:cNvSpPr>
            <a:spLocks noGrp="1"/>
          </p:cNvSpPr>
          <p:nvPr>
            <p:ph type="sldNum" sz="quarter" idx="12"/>
          </p:nvPr>
        </p:nvSpPr>
        <p:spPr>
          <a:xfrm>
            <a:off x="8610600" y="6356350"/>
            <a:ext cx="2743200" cy="365125"/>
          </a:xfrm>
        </p:spPr>
        <p:txBody>
          <a:bodyPr/>
          <a:lstStyle>
            <a:lvl1pPr>
              <a:defRPr>
                <a:solidFill>
                  <a:schemeClr val="accent3"/>
                </a:solidFill>
              </a:defRPr>
            </a:lvl1pPr>
          </a:lstStyle>
          <a:p>
            <a:fld id="{B6244E0A-681F-4D7F-8CF5-B6190AA5BA68}" type="slidenum">
              <a:rPr lang="de-DE" smtClean="0"/>
              <a:pPr/>
              <a:t>‹#›</a:t>
            </a:fld>
            <a:endParaRPr lang="de-DE" dirty="0"/>
          </a:p>
        </p:txBody>
      </p:sp>
    </p:spTree>
    <p:extLst>
      <p:ext uri="{BB962C8B-B14F-4D97-AF65-F5344CB8AC3E}">
        <p14:creationId xmlns:p14="http://schemas.microsoft.com/office/powerpoint/2010/main" val="1780267396"/>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illustration">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34A2B601-2957-694E-BFA4-7F5E324463E6}"/>
              </a:ext>
            </a:extLst>
          </p:cNvPr>
          <p:cNvPicPr>
            <a:picLocks noChangeAspect="1"/>
          </p:cNvPicPr>
          <p:nvPr userDrawn="1"/>
        </p:nvPicPr>
        <p:blipFill rotWithShape="1">
          <a:blip r:embed="rId2"/>
          <a:srcRect t="13648" r="40105" b="13397"/>
          <a:stretch/>
        </p:blipFill>
        <p:spPr>
          <a:xfrm>
            <a:off x="6096001" y="1239077"/>
            <a:ext cx="6096000" cy="4963418"/>
          </a:xfrm>
          <a:prstGeom prst="rect">
            <a:avLst/>
          </a:prstGeom>
          <a:effectLst>
            <a:reflection blurRad="6350" stA="52000" endA="300" endPos="35000" dir="5400000" sy="-100000" algn="bl" rotWithShape="0"/>
          </a:effectLst>
        </p:spPr>
      </p:pic>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1607736"/>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3529483"/>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3"/>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4430713"/>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4742211"/>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5234582"/>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5546080"/>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DEAD02AD-C495-439A-B3EB-084E77F9C860}" type="datetime1">
              <a:rPr lang="en-US" smtClean="0"/>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Module 2.2. Empathising &amp; Defining challenges</a:t>
            </a:r>
          </a:p>
        </p:txBody>
      </p:sp>
    </p:spTree>
    <p:extLst>
      <p:ext uri="{BB962C8B-B14F-4D97-AF65-F5344CB8AC3E}">
        <p14:creationId xmlns:p14="http://schemas.microsoft.com/office/powerpoint/2010/main" val="1469239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AB4A84-6C32-D946-8FCC-DA6614BF7627}"/>
              </a:ext>
            </a:extLst>
          </p:cNvPr>
          <p:cNvSpPr>
            <a:spLocks noGrp="1"/>
          </p:cNvSpPr>
          <p:nvPr>
            <p:ph type="pic" sz="quarter" idx="10"/>
          </p:nvPr>
        </p:nvSpPr>
        <p:spPr>
          <a:xfrm>
            <a:off x="1" y="0"/>
            <a:ext cx="12182474" cy="6858000"/>
          </a:xfrm>
          <a:solidFill>
            <a:srgbClr val="D9D9D9"/>
          </a:solidFill>
        </p:spPr>
        <p:txBody>
          <a:bodyPr anchor="ctr">
            <a:normAutofit/>
          </a:bodyPr>
          <a:lstStyle>
            <a:lvl1pPr marL="0" indent="0" algn="ctr">
              <a:buNone/>
              <a:defRPr sz="2000"/>
            </a:lvl1pPr>
          </a:lstStyle>
          <a:p>
            <a:endParaRPr lang="en-US" dirty="0"/>
          </a:p>
        </p:txBody>
      </p:sp>
      <p:sp>
        <p:nvSpPr>
          <p:cNvPr id="116" name="Picture Placeholder 112">
            <a:extLst>
              <a:ext uri="{FF2B5EF4-FFF2-40B4-BE49-F238E27FC236}">
                <a16:creationId xmlns:a16="http://schemas.microsoft.com/office/drawing/2014/main" id="{E2498653-6B29-7241-B53E-7AAD3836BA00}"/>
              </a:ext>
            </a:extLst>
          </p:cNvPr>
          <p:cNvSpPr>
            <a:spLocks noGrp="1"/>
          </p:cNvSpPr>
          <p:nvPr>
            <p:ph type="pic" sz="quarter" idx="14" hasCustomPrompt="1"/>
          </p:nvPr>
        </p:nvSpPr>
        <p:spPr>
          <a:xfrm>
            <a:off x="10328045" y="459998"/>
            <a:ext cx="1406754" cy="625224"/>
          </a:xfrm>
        </p:spPr>
        <p:txBody>
          <a:bodyPr anchor="ctr">
            <a:normAutofit/>
          </a:bodyPr>
          <a:lstStyle>
            <a:lvl1pPr marL="0" indent="0" algn="ctr">
              <a:buNone/>
              <a:defRPr sz="2000"/>
            </a:lvl1pPr>
          </a:lstStyle>
          <a:p>
            <a:r>
              <a:rPr lang="en-US" dirty="0"/>
              <a:t>logo</a:t>
            </a:r>
          </a:p>
        </p:txBody>
      </p:sp>
      <p:sp>
        <p:nvSpPr>
          <p:cNvPr id="11" name="Title 1">
            <a:extLst>
              <a:ext uri="{FF2B5EF4-FFF2-40B4-BE49-F238E27FC236}">
                <a16:creationId xmlns:a16="http://schemas.microsoft.com/office/drawing/2014/main" id="{57D23AAD-657A-7D4D-A33B-A8EDA16BDF61}"/>
              </a:ext>
            </a:extLst>
          </p:cNvPr>
          <p:cNvSpPr>
            <a:spLocks noGrp="1"/>
          </p:cNvSpPr>
          <p:nvPr>
            <p:ph type="ctrTitle"/>
          </p:nvPr>
        </p:nvSpPr>
        <p:spPr>
          <a:xfrm>
            <a:off x="478972" y="1607736"/>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370B2A66-C5F3-6F41-AFD6-9A988832C4D1}"/>
              </a:ext>
            </a:extLst>
          </p:cNvPr>
          <p:cNvSpPr>
            <a:spLocks noGrp="1"/>
          </p:cNvSpPr>
          <p:nvPr>
            <p:ph type="subTitle" idx="1" hasCustomPrompt="1"/>
          </p:nvPr>
        </p:nvSpPr>
        <p:spPr>
          <a:xfrm>
            <a:off x="478972" y="3529483"/>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sp>
        <p:nvSpPr>
          <p:cNvPr id="13" name="Text Placeholder 4">
            <a:extLst>
              <a:ext uri="{FF2B5EF4-FFF2-40B4-BE49-F238E27FC236}">
                <a16:creationId xmlns:a16="http://schemas.microsoft.com/office/drawing/2014/main" id="{A487A7BC-F734-F845-96B0-DA05B2CD906B}"/>
              </a:ext>
            </a:extLst>
          </p:cNvPr>
          <p:cNvSpPr>
            <a:spLocks noGrp="1"/>
          </p:cNvSpPr>
          <p:nvPr>
            <p:ph type="body" sz="quarter" idx="13" hasCustomPrompt="1"/>
          </p:nvPr>
        </p:nvSpPr>
        <p:spPr>
          <a:xfrm>
            <a:off x="479425" y="4430713"/>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6" name="Text Placeholder 4">
            <a:extLst>
              <a:ext uri="{FF2B5EF4-FFF2-40B4-BE49-F238E27FC236}">
                <a16:creationId xmlns:a16="http://schemas.microsoft.com/office/drawing/2014/main" id="{323C07CF-5085-3C4E-980C-B342EDB66577}"/>
              </a:ext>
            </a:extLst>
          </p:cNvPr>
          <p:cNvSpPr>
            <a:spLocks noGrp="1"/>
          </p:cNvSpPr>
          <p:nvPr>
            <p:ph type="body" sz="quarter" idx="15" hasCustomPrompt="1"/>
          </p:nvPr>
        </p:nvSpPr>
        <p:spPr>
          <a:xfrm>
            <a:off x="479425" y="4742211"/>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9" name="Text Placeholder 4">
            <a:extLst>
              <a:ext uri="{FF2B5EF4-FFF2-40B4-BE49-F238E27FC236}">
                <a16:creationId xmlns:a16="http://schemas.microsoft.com/office/drawing/2014/main" id="{BEFF7124-B496-F940-AF3C-3108A163CAD6}"/>
              </a:ext>
            </a:extLst>
          </p:cNvPr>
          <p:cNvSpPr>
            <a:spLocks noGrp="1"/>
          </p:cNvSpPr>
          <p:nvPr>
            <p:ph type="body" sz="quarter" idx="16" hasCustomPrompt="1"/>
          </p:nvPr>
        </p:nvSpPr>
        <p:spPr>
          <a:xfrm>
            <a:off x="479425" y="5234582"/>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20" name="Text Placeholder 4">
            <a:extLst>
              <a:ext uri="{FF2B5EF4-FFF2-40B4-BE49-F238E27FC236}">
                <a16:creationId xmlns:a16="http://schemas.microsoft.com/office/drawing/2014/main" id="{209167ED-56B6-A74C-85C8-F3418367F748}"/>
              </a:ext>
            </a:extLst>
          </p:cNvPr>
          <p:cNvSpPr>
            <a:spLocks noGrp="1"/>
          </p:cNvSpPr>
          <p:nvPr>
            <p:ph type="body" sz="quarter" idx="17" hasCustomPrompt="1"/>
          </p:nvPr>
        </p:nvSpPr>
        <p:spPr>
          <a:xfrm>
            <a:off x="479425" y="5546080"/>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21" name="Date Placeholder 3">
            <a:extLst>
              <a:ext uri="{FF2B5EF4-FFF2-40B4-BE49-F238E27FC236}">
                <a16:creationId xmlns:a16="http://schemas.microsoft.com/office/drawing/2014/main" id="{938FDAFF-63DE-0F4D-9FFC-14C6B15F86A2}"/>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83358C69-8B7D-4B4E-A055-44EEBFCE1923}" type="datetime1">
              <a:rPr lang="en-US" smtClean="0"/>
              <a:t>6/26/2023</a:t>
            </a:fld>
            <a:endParaRPr lang="en-US" dirty="0"/>
          </a:p>
        </p:txBody>
      </p:sp>
      <p:sp>
        <p:nvSpPr>
          <p:cNvPr id="22" name="Slide Number Placeholder 5">
            <a:extLst>
              <a:ext uri="{FF2B5EF4-FFF2-40B4-BE49-F238E27FC236}">
                <a16:creationId xmlns:a16="http://schemas.microsoft.com/office/drawing/2014/main" id="{8B3DE52C-6408-984A-AFC7-A5D0A505F2F3}"/>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23" name="Footer Placeholder 4">
            <a:extLst>
              <a:ext uri="{FF2B5EF4-FFF2-40B4-BE49-F238E27FC236}">
                <a16:creationId xmlns:a16="http://schemas.microsoft.com/office/drawing/2014/main" id="{90783796-F669-B142-87E3-A376BC472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Module 2.2. Empathising &amp; Defining challenges</a:t>
            </a:r>
          </a:p>
        </p:txBody>
      </p:sp>
    </p:spTree>
    <p:extLst>
      <p:ext uri="{BB962C8B-B14F-4D97-AF65-F5344CB8AC3E}">
        <p14:creationId xmlns:p14="http://schemas.microsoft.com/office/powerpoint/2010/main" val="362239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AB4A84-6C32-D946-8FCC-DA6614BF7627}"/>
              </a:ext>
            </a:extLst>
          </p:cNvPr>
          <p:cNvSpPr>
            <a:spLocks noGrp="1"/>
          </p:cNvSpPr>
          <p:nvPr>
            <p:ph type="pic" sz="quarter" idx="10"/>
          </p:nvPr>
        </p:nvSpPr>
        <p:spPr>
          <a:xfrm>
            <a:off x="1" y="0"/>
            <a:ext cx="12182474" cy="6858000"/>
          </a:xfrm>
          <a:solidFill>
            <a:srgbClr val="D9D9D9"/>
          </a:solidFill>
        </p:spPr>
        <p:txBody>
          <a:bodyPr anchor="ctr">
            <a:normAutofit/>
          </a:bodyPr>
          <a:lstStyle>
            <a:lvl1pPr marL="0" indent="0" algn="ctr">
              <a:buNone/>
              <a:defRPr sz="2000"/>
            </a:lvl1pPr>
          </a:lstStyle>
          <a:p>
            <a:endParaRPr lang="en-US" dirty="0"/>
          </a:p>
        </p:txBody>
      </p:sp>
      <p:sp>
        <p:nvSpPr>
          <p:cNvPr id="116" name="Picture Placeholder 112">
            <a:extLst>
              <a:ext uri="{FF2B5EF4-FFF2-40B4-BE49-F238E27FC236}">
                <a16:creationId xmlns:a16="http://schemas.microsoft.com/office/drawing/2014/main" id="{E2498653-6B29-7241-B53E-7AAD3836BA00}"/>
              </a:ext>
            </a:extLst>
          </p:cNvPr>
          <p:cNvSpPr>
            <a:spLocks noGrp="1"/>
          </p:cNvSpPr>
          <p:nvPr>
            <p:ph type="pic" sz="quarter" idx="14" hasCustomPrompt="1"/>
          </p:nvPr>
        </p:nvSpPr>
        <p:spPr>
          <a:xfrm>
            <a:off x="10328045" y="459998"/>
            <a:ext cx="1406754" cy="625224"/>
          </a:xfrm>
        </p:spPr>
        <p:txBody>
          <a:bodyPr anchor="ctr">
            <a:normAutofit/>
          </a:bodyPr>
          <a:lstStyle>
            <a:lvl1pPr marL="0" indent="0" algn="ctr">
              <a:buNone/>
              <a:defRPr sz="2000"/>
            </a:lvl1pPr>
          </a:lstStyle>
          <a:p>
            <a:r>
              <a:rPr lang="en-US" dirty="0"/>
              <a:t>logo</a:t>
            </a:r>
          </a:p>
        </p:txBody>
      </p:sp>
      <p:sp>
        <p:nvSpPr>
          <p:cNvPr id="11" name="Title 1">
            <a:extLst>
              <a:ext uri="{FF2B5EF4-FFF2-40B4-BE49-F238E27FC236}">
                <a16:creationId xmlns:a16="http://schemas.microsoft.com/office/drawing/2014/main" id="{57D23AAD-657A-7D4D-A33B-A8EDA16BDF61}"/>
              </a:ext>
            </a:extLst>
          </p:cNvPr>
          <p:cNvSpPr>
            <a:spLocks noGrp="1"/>
          </p:cNvSpPr>
          <p:nvPr>
            <p:ph type="ctrTitle"/>
          </p:nvPr>
        </p:nvSpPr>
        <p:spPr>
          <a:xfrm>
            <a:off x="478972" y="1607736"/>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370B2A66-C5F3-6F41-AFD6-9A988832C4D1}"/>
              </a:ext>
            </a:extLst>
          </p:cNvPr>
          <p:cNvSpPr>
            <a:spLocks noGrp="1"/>
          </p:cNvSpPr>
          <p:nvPr>
            <p:ph type="subTitle" idx="1" hasCustomPrompt="1"/>
          </p:nvPr>
        </p:nvSpPr>
        <p:spPr>
          <a:xfrm>
            <a:off x="478972" y="3529483"/>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sp>
        <p:nvSpPr>
          <p:cNvPr id="13" name="Text Placeholder 4">
            <a:extLst>
              <a:ext uri="{FF2B5EF4-FFF2-40B4-BE49-F238E27FC236}">
                <a16:creationId xmlns:a16="http://schemas.microsoft.com/office/drawing/2014/main" id="{A487A7BC-F734-F845-96B0-DA05B2CD906B}"/>
              </a:ext>
            </a:extLst>
          </p:cNvPr>
          <p:cNvSpPr>
            <a:spLocks noGrp="1"/>
          </p:cNvSpPr>
          <p:nvPr>
            <p:ph type="body" sz="quarter" idx="13" hasCustomPrompt="1"/>
          </p:nvPr>
        </p:nvSpPr>
        <p:spPr>
          <a:xfrm>
            <a:off x="479425" y="4430713"/>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6" name="Text Placeholder 4">
            <a:extLst>
              <a:ext uri="{FF2B5EF4-FFF2-40B4-BE49-F238E27FC236}">
                <a16:creationId xmlns:a16="http://schemas.microsoft.com/office/drawing/2014/main" id="{323C07CF-5085-3C4E-980C-B342EDB66577}"/>
              </a:ext>
            </a:extLst>
          </p:cNvPr>
          <p:cNvSpPr>
            <a:spLocks noGrp="1"/>
          </p:cNvSpPr>
          <p:nvPr>
            <p:ph type="body" sz="quarter" idx="15" hasCustomPrompt="1"/>
          </p:nvPr>
        </p:nvSpPr>
        <p:spPr>
          <a:xfrm>
            <a:off x="479425" y="4742211"/>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9" name="Text Placeholder 4">
            <a:extLst>
              <a:ext uri="{FF2B5EF4-FFF2-40B4-BE49-F238E27FC236}">
                <a16:creationId xmlns:a16="http://schemas.microsoft.com/office/drawing/2014/main" id="{BEFF7124-B496-F940-AF3C-3108A163CAD6}"/>
              </a:ext>
            </a:extLst>
          </p:cNvPr>
          <p:cNvSpPr>
            <a:spLocks noGrp="1"/>
          </p:cNvSpPr>
          <p:nvPr>
            <p:ph type="body" sz="quarter" idx="16" hasCustomPrompt="1"/>
          </p:nvPr>
        </p:nvSpPr>
        <p:spPr>
          <a:xfrm>
            <a:off x="479425" y="5234582"/>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20" name="Text Placeholder 4">
            <a:extLst>
              <a:ext uri="{FF2B5EF4-FFF2-40B4-BE49-F238E27FC236}">
                <a16:creationId xmlns:a16="http://schemas.microsoft.com/office/drawing/2014/main" id="{209167ED-56B6-A74C-85C8-F3418367F748}"/>
              </a:ext>
            </a:extLst>
          </p:cNvPr>
          <p:cNvSpPr>
            <a:spLocks noGrp="1"/>
          </p:cNvSpPr>
          <p:nvPr>
            <p:ph type="body" sz="quarter" idx="17" hasCustomPrompt="1"/>
          </p:nvPr>
        </p:nvSpPr>
        <p:spPr>
          <a:xfrm>
            <a:off x="479425" y="5546080"/>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21" name="Date Placeholder 3">
            <a:extLst>
              <a:ext uri="{FF2B5EF4-FFF2-40B4-BE49-F238E27FC236}">
                <a16:creationId xmlns:a16="http://schemas.microsoft.com/office/drawing/2014/main" id="{938FDAFF-63DE-0F4D-9FFC-14C6B15F86A2}"/>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22" name="Slide Number Placeholder 5">
            <a:extLst>
              <a:ext uri="{FF2B5EF4-FFF2-40B4-BE49-F238E27FC236}">
                <a16:creationId xmlns:a16="http://schemas.microsoft.com/office/drawing/2014/main" id="{8B3DE52C-6408-984A-AFC7-A5D0A505F2F3}"/>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23" name="Footer Placeholder 4">
            <a:extLst>
              <a:ext uri="{FF2B5EF4-FFF2-40B4-BE49-F238E27FC236}">
                <a16:creationId xmlns:a16="http://schemas.microsoft.com/office/drawing/2014/main" id="{90783796-F669-B142-87E3-A376BC472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3622396427"/>
      </p:ext>
    </p:extLst>
  </p:cSld>
  <p:clrMapOvr>
    <a:masterClrMapping/>
  </p:clrMapOvr>
  <p:transition spd="slow" advClick="0" advTm="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Energy bars">
    <p:spTree>
      <p:nvGrpSpPr>
        <p:cNvPr id="1" name=""/>
        <p:cNvGrpSpPr/>
        <p:nvPr/>
      </p:nvGrpSpPr>
      <p:grpSpPr>
        <a:xfrm>
          <a:off x="0" y="0"/>
          <a:ext cx="0" cy="0"/>
          <a:chOff x="0" y="0"/>
          <a:chExt cx="0" cy="0"/>
        </a:xfrm>
      </p:grpSpPr>
      <p:pic>
        <p:nvPicPr>
          <p:cNvPr id="18" name="Picture 17" descr="A picture containing icon&#10;&#10;Description automatically generated">
            <a:extLst>
              <a:ext uri="{FF2B5EF4-FFF2-40B4-BE49-F238E27FC236}">
                <a16:creationId xmlns:a16="http://schemas.microsoft.com/office/drawing/2014/main" id="{9052B5A0-D6EE-DA42-AACD-F7EBB40977AD}"/>
              </a:ext>
            </a:extLst>
          </p:cNvPr>
          <p:cNvPicPr>
            <a:picLocks noChangeAspect="1"/>
          </p:cNvPicPr>
          <p:nvPr userDrawn="1"/>
        </p:nvPicPr>
        <p:blipFill rotWithShape="1">
          <a:blip r:embed="rId2"/>
          <a:srcRect l="2553" r="144" b="257"/>
          <a:stretch/>
        </p:blipFill>
        <p:spPr>
          <a:xfrm>
            <a:off x="0" y="-172017"/>
            <a:ext cx="12192000" cy="7030017"/>
          </a:xfrm>
          <a:prstGeom prst="rect">
            <a:avLst/>
          </a:prstGeom>
        </p:spPr>
      </p:pic>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783871"/>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2705618"/>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3"/>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3606848"/>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3918346"/>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4410717"/>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4722215"/>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rgbClr val="FFFFFF"/>
                </a:solidFill>
                <a:latin typeface="Poppins" pitchFamily="2" charset="77"/>
                <a:cs typeface="Poppins" pitchFamily="2" charset="77"/>
              </a:defRPr>
            </a:lvl1pPr>
          </a:lstStyle>
          <a:p>
            <a:fld id="{829CBA22-1C2A-44DB-9288-36B46A0A3A9A}" type="datetime1">
              <a:rPr lang="en-US" smtClean="0"/>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rgbClr val="FFFFFF"/>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FFFF"/>
                </a:solidFill>
                <a:latin typeface="Poppins" pitchFamily="2" charset="77"/>
                <a:cs typeface="Poppins" pitchFamily="2" charset="77"/>
              </a:defRPr>
            </a:lvl1pPr>
          </a:lstStyle>
          <a:p>
            <a:r>
              <a:rPr lang="en-US" dirty="0"/>
              <a:t>Module 2.2. Empathising &amp; Defining challenges</a:t>
            </a:r>
          </a:p>
        </p:txBody>
      </p:sp>
    </p:spTree>
    <p:extLst>
      <p:ext uri="{BB962C8B-B14F-4D97-AF65-F5344CB8AC3E}">
        <p14:creationId xmlns:p14="http://schemas.microsoft.com/office/powerpoint/2010/main" val="198766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783871"/>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2705618"/>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3606848"/>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3918346"/>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4410717"/>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4722215"/>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bg1"/>
                </a:solidFill>
                <a:latin typeface="Poppins" pitchFamily="2" charset="77"/>
                <a:cs typeface="Poppins" pitchFamily="2" charset="77"/>
              </a:defRPr>
            </a:lvl1pPr>
          </a:lstStyle>
          <a:p>
            <a:fld id="{4C66355A-B365-486B-B760-A2E5928BEDFA}" type="datetime1">
              <a:rPr lang="en-US" smtClean="0"/>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bg1"/>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Module 2.2. Empathising &amp; Defining challenges</a:t>
            </a:r>
          </a:p>
        </p:txBody>
      </p:sp>
    </p:spTree>
    <p:extLst>
      <p:ext uri="{BB962C8B-B14F-4D97-AF65-F5344CB8AC3E}">
        <p14:creationId xmlns:p14="http://schemas.microsoft.com/office/powerpoint/2010/main" val="531166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ct p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57209E-E4CA-2E49-B157-DCDF1B572BC9}"/>
              </a:ext>
            </a:extLst>
          </p:cNvPr>
          <p:cNvSpPr>
            <a:spLocks noGrp="1"/>
          </p:cNvSpPr>
          <p:nvPr>
            <p:ph idx="1"/>
          </p:nvPr>
        </p:nvSpPr>
        <p:spPr>
          <a:xfrm>
            <a:off x="431514" y="2721658"/>
            <a:ext cx="3473736" cy="2296784"/>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8" name="Content Placeholder 2">
            <a:extLst>
              <a:ext uri="{FF2B5EF4-FFF2-40B4-BE49-F238E27FC236}">
                <a16:creationId xmlns:a16="http://schemas.microsoft.com/office/drawing/2014/main" id="{051BE71F-E987-8247-842C-E25B6672C7E8}"/>
              </a:ext>
            </a:extLst>
          </p:cNvPr>
          <p:cNvSpPr>
            <a:spLocks noGrp="1"/>
          </p:cNvSpPr>
          <p:nvPr>
            <p:ph idx="11"/>
          </p:nvPr>
        </p:nvSpPr>
        <p:spPr>
          <a:xfrm>
            <a:off x="4336763" y="2721658"/>
            <a:ext cx="3473736" cy="2296784"/>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9DAB4A84-6C32-D946-8FCC-DA6614BF7627}"/>
              </a:ext>
            </a:extLst>
          </p:cNvPr>
          <p:cNvSpPr>
            <a:spLocks noGrp="1"/>
          </p:cNvSpPr>
          <p:nvPr>
            <p:ph type="pic" sz="quarter" idx="10"/>
          </p:nvPr>
        </p:nvSpPr>
        <p:spPr>
          <a:xfrm>
            <a:off x="8124825" y="0"/>
            <a:ext cx="4057649" cy="6858000"/>
          </a:xfrm>
          <a:solidFill>
            <a:srgbClr val="D9D9D9"/>
          </a:solidFill>
        </p:spPr>
        <p:txBody>
          <a:bodyPr anchor="ctr">
            <a:normAutofit/>
          </a:bodyPr>
          <a:lstStyle>
            <a:lvl1pPr marL="0" indent="0" algn="ctr">
              <a:buNone/>
              <a:defRPr sz="2000"/>
            </a:lvl1pPr>
          </a:lstStyle>
          <a:p>
            <a:endParaRPr lang="en-US" dirty="0"/>
          </a:p>
        </p:txBody>
      </p:sp>
      <p:sp>
        <p:nvSpPr>
          <p:cNvPr id="24" name="Content Placeholder 23">
            <a:extLst>
              <a:ext uri="{FF2B5EF4-FFF2-40B4-BE49-F238E27FC236}">
                <a16:creationId xmlns:a16="http://schemas.microsoft.com/office/drawing/2014/main" id="{EEC1E7B1-17E0-A34D-B90C-9F860D4C5669}"/>
              </a:ext>
            </a:extLst>
          </p:cNvPr>
          <p:cNvSpPr>
            <a:spLocks noGrp="1"/>
          </p:cNvSpPr>
          <p:nvPr>
            <p:ph sz="quarter" idx="12"/>
          </p:nvPr>
        </p:nvSpPr>
        <p:spPr>
          <a:xfrm>
            <a:off x="522013" y="6120485"/>
            <a:ext cx="7197986" cy="361340"/>
          </a:xfrm>
          <a:prstGeom prst="roundRect">
            <a:avLst>
              <a:gd name="adj" fmla="val 26881"/>
            </a:avLst>
          </a:prstGeom>
          <a:solidFill>
            <a:srgbClr val="262626"/>
          </a:solidFill>
        </p:spPr>
        <p:txBody>
          <a:bodyPr tIns="0" anchor="ctr" anchorCtr="0">
            <a:normAutofit/>
          </a:bodyPr>
          <a:lstStyle>
            <a:lvl1pPr marL="179388" indent="0">
              <a:lnSpc>
                <a:spcPct val="110000"/>
              </a:lnSpc>
              <a:spcBef>
                <a:spcPts val="0"/>
              </a:spcBef>
              <a:buNone/>
              <a:tabLst/>
              <a:defRPr sz="1500">
                <a:solidFill>
                  <a:schemeClr val="bg1"/>
                </a:solidFill>
              </a:defRPr>
            </a:lvl1pPr>
          </a:lstStyle>
          <a:p>
            <a:pPr lvl="0"/>
            <a:endParaRPr lang="en-GB"/>
          </a:p>
        </p:txBody>
      </p:sp>
      <p:sp>
        <p:nvSpPr>
          <p:cNvPr id="41" name="Text Placeholder 39">
            <a:extLst>
              <a:ext uri="{FF2B5EF4-FFF2-40B4-BE49-F238E27FC236}">
                <a16:creationId xmlns:a16="http://schemas.microsoft.com/office/drawing/2014/main" id="{AD792A18-FAF4-6340-97B2-42A382595973}"/>
              </a:ext>
            </a:extLst>
          </p:cNvPr>
          <p:cNvSpPr>
            <a:spLocks noGrp="1"/>
          </p:cNvSpPr>
          <p:nvPr>
            <p:ph type="body" sz="quarter" idx="13"/>
          </p:nvPr>
        </p:nvSpPr>
        <p:spPr>
          <a:xfrm>
            <a:off x="918293" y="1985331"/>
            <a:ext cx="6892206" cy="400050"/>
          </a:xfrm>
        </p:spPr>
        <p:txBody>
          <a:bodyPr>
            <a:noAutofit/>
          </a:bodyPr>
          <a:lstStyle>
            <a:lvl1pPr marL="0" indent="0">
              <a:buNone/>
              <a:defRPr sz="2200">
                <a:solidFill>
                  <a:srgbClr val="808080"/>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a:t>Click to edit Master text styles</a:t>
            </a:r>
          </a:p>
        </p:txBody>
      </p:sp>
      <p:pic>
        <p:nvPicPr>
          <p:cNvPr id="42" name="Picture 41">
            <a:extLst>
              <a:ext uri="{FF2B5EF4-FFF2-40B4-BE49-F238E27FC236}">
                <a16:creationId xmlns:a16="http://schemas.microsoft.com/office/drawing/2014/main" id="{0E2BB47B-D69C-8B48-B22A-205F238B88C5}"/>
              </a:ext>
            </a:extLst>
          </p:cNvPr>
          <p:cNvPicPr>
            <a:picLocks noChangeAspect="1"/>
          </p:cNvPicPr>
          <p:nvPr userDrawn="1"/>
        </p:nvPicPr>
        <p:blipFill>
          <a:blip r:embed="rId2"/>
          <a:stretch>
            <a:fillRect/>
          </a:stretch>
        </p:blipFill>
        <p:spPr>
          <a:xfrm>
            <a:off x="522049" y="2002992"/>
            <a:ext cx="333986" cy="333986"/>
          </a:xfrm>
          <a:prstGeom prst="rect">
            <a:avLst/>
          </a:prstGeom>
        </p:spPr>
      </p:pic>
      <p:sp>
        <p:nvSpPr>
          <p:cNvPr id="116" name="Picture Placeholder 112">
            <a:extLst>
              <a:ext uri="{FF2B5EF4-FFF2-40B4-BE49-F238E27FC236}">
                <a16:creationId xmlns:a16="http://schemas.microsoft.com/office/drawing/2014/main" id="{E2498653-6B29-7241-B53E-7AAD3836BA00}"/>
              </a:ext>
            </a:extLst>
          </p:cNvPr>
          <p:cNvSpPr>
            <a:spLocks noGrp="1"/>
          </p:cNvSpPr>
          <p:nvPr>
            <p:ph type="pic" sz="quarter" idx="14" hasCustomPrompt="1"/>
          </p:nvPr>
        </p:nvSpPr>
        <p:spPr>
          <a:xfrm>
            <a:off x="10328045" y="459998"/>
            <a:ext cx="1406754" cy="625224"/>
          </a:xfrm>
        </p:spPr>
        <p:txBody>
          <a:bodyPr anchor="ctr">
            <a:normAutofit/>
          </a:bodyPr>
          <a:lstStyle>
            <a:lvl1pPr marL="0" indent="0" algn="ctr">
              <a:buNone/>
              <a:defRPr sz="2000"/>
            </a:lvl1pPr>
          </a:lstStyle>
          <a:p>
            <a:r>
              <a:rPr lang="en-US" dirty="0"/>
              <a:t>logo</a:t>
            </a:r>
          </a:p>
        </p:txBody>
      </p:sp>
      <p:sp>
        <p:nvSpPr>
          <p:cNvPr id="15" name="Title 1">
            <a:extLst>
              <a:ext uri="{FF2B5EF4-FFF2-40B4-BE49-F238E27FC236}">
                <a16:creationId xmlns:a16="http://schemas.microsoft.com/office/drawing/2014/main" id="{C1A70225-22B9-9647-94BE-4CC8C1D9B1B7}"/>
              </a:ext>
            </a:extLst>
          </p:cNvPr>
          <p:cNvSpPr txBox="1">
            <a:spLocks/>
          </p:cNvSpPr>
          <p:nvPr userDrawn="1"/>
        </p:nvSpPr>
        <p:spPr>
          <a:xfrm>
            <a:off x="431514" y="5746859"/>
            <a:ext cx="1494940" cy="3339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Poppins" pitchFamily="2" charset="77"/>
                <a:ea typeface="+mj-ea"/>
                <a:cs typeface="Poppins" pitchFamily="2" charset="77"/>
              </a:defRPr>
            </a:lvl1pPr>
          </a:lstStyle>
          <a:p>
            <a:pPr>
              <a:lnSpc>
                <a:spcPct val="100000"/>
              </a:lnSpc>
            </a:pPr>
            <a:r>
              <a:rPr lang="en-US" sz="1800" b="1" i="0" dirty="0">
                <a:solidFill>
                  <a:srgbClr val="262626"/>
                </a:solidFill>
                <a:latin typeface="Poppins SemiBold" pitchFamily="2" charset="77"/>
                <a:cs typeface="Poppins SemiBold" pitchFamily="2" charset="77"/>
              </a:rPr>
              <a:t>Partners</a:t>
            </a:r>
            <a:r>
              <a:rPr lang="en-US" sz="1800" dirty="0">
                <a:solidFill>
                  <a:srgbClr val="262626"/>
                </a:solidFill>
              </a:rPr>
              <a:t> </a:t>
            </a:r>
            <a:r>
              <a:rPr lang="en-US" sz="1800" b="0" dirty="0">
                <a:solidFill>
                  <a:srgbClr val="F39200"/>
                </a:solidFill>
              </a:rPr>
              <a:t>&gt;</a:t>
            </a:r>
          </a:p>
        </p:txBody>
      </p:sp>
      <p:sp>
        <p:nvSpPr>
          <p:cNvPr id="17" name="Title 1">
            <a:extLst>
              <a:ext uri="{FF2B5EF4-FFF2-40B4-BE49-F238E27FC236}">
                <a16:creationId xmlns:a16="http://schemas.microsoft.com/office/drawing/2014/main" id="{25BB194A-13BC-CD44-8729-54C55421AE4A}"/>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846929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D850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AFE84A-D807-2745-AE86-6CC0D522181C}"/>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Tree>
    <p:extLst>
      <p:ext uri="{BB962C8B-B14F-4D97-AF65-F5344CB8AC3E}">
        <p14:creationId xmlns:p14="http://schemas.microsoft.com/office/powerpoint/2010/main" val="966663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1BE5466D-6DB2-E044-BFB6-57F1F40E705C}"/>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3124992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F9DA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9AC16303-849C-474F-AE3A-FDFF2455B854}"/>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1889142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green">
    <p:bg>
      <p:bgPr>
        <a:solidFill>
          <a:srgbClr val="61D0A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61D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A3C1CC87-C750-F049-990A-5D79E47D9049}"/>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97241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15BB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EE3A36BA-225D-B54A-B1E8-FAE63FE66A1B}"/>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580262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7F50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73777DBB-C81C-DA45-BD45-4E142278EB91}"/>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446615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3BE106D-75BA-864E-B0F7-3DBA30F20472}"/>
              </a:ext>
            </a:extLst>
          </p:cNvPr>
          <p:cNvSpPr>
            <a:spLocks noGrp="1"/>
          </p:cNvSpPr>
          <p:nvPr>
            <p:ph idx="13"/>
          </p:nvPr>
        </p:nvSpPr>
        <p:spPr>
          <a:xfrm>
            <a:off x="431514" y="2530137"/>
            <a:ext cx="7378984" cy="3611020"/>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4A9E7DBE-E82E-CF48-AB0A-C41E05015FE9}"/>
              </a:ext>
            </a:extLst>
          </p:cNvPr>
          <p:cNvSpPr>
            <a:spLocks noGrp="1"/>
          </p:cNvSpPr>
          <p:nvPr>
            <p:ph idx="14"/>
          </p:nvPr>
        </p:nvSpPr>
        <p:spPr>
          <a:xfrm>
            <a:off x="8249131" y="2530137"/>
            <a:ext cx="3418995" cy="3611020"/>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pic>
        <p:nvPicPr>
          <p:cNvPr id="14" name="Picture Placeholder 9">
            <a:extLst>
              <a:ext uri="{FF2B5EF4-FFF2-40B4-BE49-F238E27FC236}">
                <a16:creationId xmlns:a16="http://schemas.microsoft.com/office/drawing/2014/main" id="{0398A780-C313-8D4E-85FD-3A50697257F7}"/>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7" name="Content Placeholder 2">
            <a:extLst>
              <a:ext uri="{FF2B5EF4-FFF2-40B4-BE49-F238E27FC236}">
                <a16:creationId xmlns:a16="http://schemas.microsoft.com/office/drawing/2014/main" id="{246A9370-D004-514D-ABF8-052A3C9E5F3B}"/>
              </a:ext>
            </a:extLst>
          </p:cNvPr>
          <p:cNvSpPr>
            <a:spLocks noGrp="1"/>
          </p:cNvSpPr>
          <p:nvPr>
            <p:ph idx="15"/>
          </p:nvPr>
        </p:nvSpPr>
        <p:spPr>
          <a:xfrm>
            <a:off x="431514" y="2011806"/>
            <a:ext cx="5259724"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18" name="Content Placeholder 2">
            <a:extLst>
              <a:ext uri="{FF2B5EF4-FFF2-40B4-BE49-F238E27FC236}">
                <a16:creationId xmlns:a16="http://schemas.microsoft.com/office/drawing/2014/main" id="{610A4799-5ACD-BC4C-99CE-7C052B0D3107}"/>
              </a:ext>
            </a:extLst>
          </p:cNvPr>
          <p:cNvSpPr>
            <a:spLocks noGrp="1"/>
          </p:cNvSpPr>
          <p:nvPr>
            <p:ph idx="16"/>
          </p:nvPr>
        </p:nvSpPr>
        <p:spPr>
          <a:xfrm>
            <a:off x="8249131" y="2011806"/>
            <a:ext cx="3418995"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19" name="Title 1">
            <a:extLst>
              <a:ext uri="{FF2B5EF4-FFF2-40B4-BE49-F238E27FC236}">
                <a16:creationId xmlns:a16="http://schemas.microsoft.com/office/drawing/2014/main" id="{DB2D927C-82F3-9A42-A55A-A88C155CF207}"/>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83C618BA-CF81-124A-AE9D-51EE20EE807C}"/>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B317E0B6-666F-4361-B8CB-80CE3D7D8DA1}" type="datetime1">
              <a:rPr lang="en-US" smtClean="0"/>
              <a:t>6/26/2023</a:t>
            </a:fld>
            <a:endParaRPr lang="en-US" dirty="0"/>
          </a:p>
        </p:txBody>
      </p:sp>
      <p:sp>
        <p:nvSpPr>
          <p:cNvPr id="15" name="Footer Placeholder 4">
            <a:extLst>
              <a:ext uri="{FF2B5EF4-FFF2-40B4-BE49-F238E27FC236}">
                <a16:creationId xmlns:a16="http://schemas.microsoft.com/office/drawing/2014/main" id="{E48DC029-66D7-2C42-B384-DF1EE94588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Module 2.2. Empathising &amp; Defining challenges</a:t>
            </a:r>
          </a:p>
        </p:txBody>
      </p:sp>
      <p:sp>
        <p:nvSpPr>
          <p:cNvPr id="16" name="Slide Number Placeholder 5">
            <a:extLst>
              <a:ext uri="{FF2B5EF4-FFF2-40B4-BE49-F238E27FC236}">
                <a16:creationId xmlns:a16="http://schemas.microsoft.com/office/drawing/2014/main" id="{46401CDD-A96E-594F-8EE4-1DBCF8E87E3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191814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Energy bars">
    <p:spTree>
      <p:nvGrpSpPr>
        <p:cNvPr id="1" name=""/>
        <p:cNvGrpSpPr/>
        <p:nvPr/>
      </p:nvGrpSpPr>
      <p:grpSpPr>
        <a:xfrm>
          <a:off x="0" y="0"/>
          <a:ext cx="0" cy="0"/>
          <a:chOff x="0" y="0"/>
          <a:chExt cx="0" cy="0"/>
        </a:xfrm>
      </p:grpSpPr>
      <p:pic>
        <p:nvPicPr>
          <p:cNvPr id="18" name="Picture 17" descr="A picture containing icon&#10;&#10;Description automatically generated">
            <a:extLst>
              <a:ext uri="{FF2B5EF4-FFF2-40B4-BE49-F238E27FC236}">
                <a16:creationId xmlns:a16="http://schemas.microsoft.com/office/drawing/2014/main" id="{9052B5A0-D6EE-DA42-AACD-F7EBB40977AD}"/>
              </a:ext>
            </a:extLst>
          </p:cNvPr>
          <p:cNvPicPr>
            <a:picLocks noChangeAspect="1"/>
          </p:cNvPicPr>
          <p:nvPr userDrawn="1"/>
        </p:nvPicPr>
        <p:blipFill rotWithShape="1">
          <a:blip r:embed="rId2"/>
          <a:srcRect l="2553" r="144" b="257"/>
          <a:stretch/>
        </p:blipFill>
        <p:spPr>
          <a:xfrm>
            <a:off x="0" y="-172017"/>
            <a:ext cx="12192000" cy="7030017"/>
          </a:xfrm>
          <a:prstGeom prst="rect">
            <a:avLst/>
          </a:prstGeom>
        </p:spPr>
      </p:pic>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783871"/>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2705618"/>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3"/>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3606848"/>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3918346"/>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4410717"/>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4722215"/>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rgbClr val="FFFFFF"/>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rgbClr val="FFFFFF"/>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FFFF"/>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1987664634"/>
      </p:ext>
    </p:extLst>
  </p:cSld>
  <p:clrMapOvr>
    <a:masterClrMapping/>
  </p:clrMapOvr>
  <p:transition spd="slow" advClick="0" advTm="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Placeholder 9">
            <a:extLst>
              <a:ext uri="{FF2B5EF4-FFF2-40B4-BE49-F238E27FC236}">
                <a16:creationId xmlns:a16="http://schemas.microsoft.com/office/drawing/2014/main" id="{DDE9927F-5789-9544-ACE9-B7AF1C0F9353}"/>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5" name="Content Placeholder 2">
            <a:extLst>
              <a:ext uri="{FF2B5EF4-FFF2-40B4-BE49-F238E27FC236}">
                <a16:creationId xmlns:a16="http://schemas.microsoft.com/office/drawing/2014/main" id="{9B76F403-7764-3748-9783-1F773C4D6F8B}"/>
              </a:ext>
            </a:extLst>
          </p:cNvPr>
          <p:cNvSpPr>
            <a:spLocks noGrp="1"/>
          </p:cNvSpPr>
          <p:nvPr>
            <p:ph idx="14"/>
          </p:nvPr>
        </p:nvSpPr>
        <p:spPr>
          <a:xfrm>
            <a:off x="431514" y="2530135"/>
            <a:ext cx="5445503" cy="3452976"/>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6" name="Content Placeholder 2">
            <a:extLst>
              <a:ext uri="{FF2B5EF4-FFF2-40B4-BE49-F238E27FC236}">
                <a16:creationId xmlns:a16="http://schemas.microsoft.com/office/drawing/2014/main" id="{6D29CFC0-749D-B24A-A72F-5BDA8A418CD0}"/>
              </a:ext>
            </a:extLst>
          </p:cNvPr>
          <p:cNvSpPr>
            <a:spLocks noGrp="1"/>
          </p:cNvSpPr>
          <p:nvPr>
            <p:ph idx="15"/>
          </p:nvPr>
        </p:nvSpPr>
        <p:spPr>
          <a:xfrm>
            <a:off x="6157611" y="2530135"/>
            <a:ext cx="5445503" cy="3452976"/>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8" name="Content Placeholder 2">
            <a:extLst>
              <a:ext uri="{FF2B5EF4-FFF2-40B4-BE49-F238E27FC236}">
                <a16:creationId xmlns:a16="http://schemas.microsoft.com/office/drawing/2014/main" id="{DE9D0B73-8338-6244-A0D2-CD7A7C70FCE4}"/>
              </a:ext>
            </a:extLst>
          </p:cNvPr>
          <p:cNvSpPr>
            <a:spLocks noGrp="1"/>
          </p:cNvSpPr>
          <p:nvPr>
            <p:ph idx="16"/>
          </p:nvPr>
        </p:nvSpPr>
        <p:spPr>
          <a:xfrm>
            <a:off x="431514" y="2011806"/>
            <a:ext cx="5445502"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20" name="Content Placeholder 2">
            <a:extLst>
              <a:ext uri="{FF2B5EF4-FFF2-40B4-BE49-F238E27FC236}">
                <a16:creationId xmlns:a16="http://schemas.microsoft.com/office/drawing/2014/main" id="{DA8D3233-0247-A442-8B30-7EA22264CCF0}"/>
              </a:ext>
            </a:extLst>
          </p:cNvPr>
          <p:cNvSpPr>
            <a:spLocks noGrp="1"/>
          </p:cNvSpPr>
          <p:nvPr>
            <p:ph idx="17"/>
          </p:nvPr>
        </p:nvSpPr>
        <p:spPr>
          <a:xfrm>
            <a:off x="6157612" y="2011806"/>
            <a:ext cx="5445502"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21" name="Title 1">
            <a:extLst>
              <a:ext uri="{FF2B5EF4-FFF2-40B4-BE49-F238E27FC236}">
                <a16:creationId xmlns:a16="http://schemas.microsoft.com/office/drawing/2014/main" id="{B939C7F8-B2FD-5146-8F8D-EEB243460B31}"/>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7650F656-508D-7448-8ED4-354664FE42CD}"/>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C15F3BC1-EC23-45FE-8308-7560F347CBCA}" type="datetime1">
              <a:rPr lang="en-US" smtClean="0"/>
              <a:t>6/26/2023</a:t>
            </a:fld>
            <a:endParaRPr lang="en-US" dirty="0"/>
          </a:p>
        </p:txBody>
      </p:sp>
      <p:sp>
        <p:nvSpPr>
          <p:cNvPr id="13" name="Footer Placeholder 4">
            <a:extLst>
              <a:ext uri="{FF2B5EF4-FFF2-40B4-BE49-F238E27FC236}">
                <a16:creationId xmlns:a16="http://schemas.microsoft.com/office/drawing/2014/main" id="{1FA1D325-EC36-F54A-B31C-4CB85463C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Module 2.2. Empathising &amp; Defining challenges</a:t>
            </a:r>
          </a:p>
        </p:txBody>
      </p:sp>
      <p:sp>
        <p:nvSpPr>
          <p:cNvPr id="14" name="Slide Number Placeholder 5">
            <a:extLst>
              <a:ext uri="{FF2B5EF4-FFF2-40B4-BE49-F238E27FC236}">
                <a16:creationId xmlns:a16="http://schemas.microsoft.com/office/drawing/2014/main" id="{CD1D6DCF-C1C9-1040-BEC8-35557E6973A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2396481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FBE861-EBDA-B448-8D83-1E1B11DE3438}"/>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pic>
        <p:nvPicPr>
          <p:cNvPr id="7" name="Picture Placeholder 9">
            <a:extLst>
              <a:ext uri="{FF2B5EF4-FFF2-40B4-BE49-F238E27FC236}">
                <a16:creationId xmlns:a16="http://schemas.microsoft.com/office/drawing/2014/main" id="{6F36A0E5-69FE-F74C-9B49-1F1E76890A72}"/>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4" name="Date Placeholder 3">
            <a:extLst>
              <a:ext uri="{FF2B5EF4-FFF2-40B4-BE49-F238E27FC236}">
                <a16:creationId xmlns:a16="http://schemas.microsoft.com/office/drawing/2014/main" id="{BA8FEDC5-E394-D54F-BCCD-4F7AF8D181D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80636D05-B517-48D6-8368-B86EEE9E9251}" type="datetime1">
              <a:rPr lang="en-US" smtClean="0"/>
              <a:t>6/26/2023</a:t>
            </a:fld>
            <a:endParaRPr lang="en-US" dirty="0"/>
          </a:p>
        </p:txBody>
      </p:sp>
      <p:sp>
        <p:nvSpPr>
          <p:cNvPr id="15" name="Footer Placeholder 4">
            <a:extLst>
              <a:ext uri="{FF2B5EF4-FFF2-40B4-BE49-F238E27FC236}">
                <a16:creationId xmlns:a16="http://schemas.microsoft.com/office/drawing/2014/main" id="{8C7960E8-D01E-3445-B8EF-D822991CE1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Module 2.2. Empathising &amp; Defining challenges</a:t>
            </a:r>
          </a:p>
        </p:txBody>
      </p:sp>
      <p:sp>
        <p:nvSpPr>
          <p:cNvPr id="16" name="Slide Number Placeholder 5">
            <a:extLst>
              <a:ext uri="{FF2B5EF4-FFF2-40B4-BE49-F238E27FC236}">
                <a16:creationId xmlns:a16="http://schemas.microsoft.com/office/drawing/2014/main" id="{79B2A198-41B6-454A-B339-09F79557C12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539629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illustration">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34A2B601-2957-694E-BFA4-7F5E324463E6}"/>
              </a:ext>
            </a:extLst>
          </p:cNvPr>
          <p:cNvPicPr>
            <a:picLocks noChangeAspect="1"/>
          </p:cNvPicPr>
          <p:nvPr userDrawn="1"/>
        </p:nvPicPr>
        <p:blipFill rotWithShape="1">
          <a:blip r:embed="rId2"/>
          <a:srcRect t="13648" r="40105" b="13397"/>
          <a:stretch/>
        </p:blipFill>
        <p:spPr>
          <a:xfrm>
            <a:off x="6096001" y="1239077"/>
            <a:ext cx="6096000" cy="4963418"/>
          </a:xfrm>
          <a:prstGeom prst="rect">
            <a:avLst/>
          </a:prstGeom>
          <a:effectLst>
            <a:reflection blurRad="6350" stA="52000" endA="300" endPos="35000" dir="5400000" sy="-100000" algn="bl" rotWithShape="0"/>
          </a:effectLst>
        </p:spPr>
      </p:pic>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1607736"/>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3529483"/>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3"/>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4430713"/>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4742211"/>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5234582"/>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5546080"/>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146923946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AB4A84-6C32-D946-8FCC-DA6614BF7627}"/>
              </a:ext>
            </a:extLst>
          </p:cNvPr>
          <p:cNvSpPr>
            <a:spLocks noGrp="1"/>
          </p:cNvSpPr>
          <p:nvPr>
            <p:ph type="pic" sz="quarter" idx="10"/>
          </p:nvPr>
        </p:nvSpPr>
        <p:spPr>
          <a:xfrm>
            <a:off x="1" y="0"/>
            <a:ext cx="12182474" cy="6858000"/>
          </a:xfrm>
          <a:solidFill>
            <a:srgbClr val="D9D9D9"/>
          </a:solidFill>
        </p:spPr>
        <p:txBody>
          <a:bodyPr anchor="ctr">
            <a:normAutofit/>
          </a:bodyPr>
          <a:lstStyle>
            <a:lvl1pPr marL="0" indent="0" algn="ctr">
              <a:buNone/>
              <a:defRPr sz="2000"/>
            </a:lvl1pPr>
          </a:lstStyle>
          <a:p>
            <a:endParaRPr lang="en-US" dirty="0"/>
          </a:p>
        </p:txBody>
      </p:sp>
      <p:sp>
        <p:nvSpPr>
          <p:cNvPr id="116" name="Picture Placeholder 112">
            <a:extLst>
              <a:ext uri="{FF2B5EF4-FFF2-40B4-BE49-F238E27FC236}">
                <a16:creationId xmlns:a16="http://schemas.microsoft.com/office/drawing/2014/main" id="{E2498653-6B29-7241-B53E-7AAD3836BA00}"/>
              </a:ext>
            </a:extLst>
          </p:cNvPr>
          <p:cNvSpPr>
            <a:spLocks noGrp="1"/>
          </p:cNvSpPr>
          <p:nvPr>
            <p:ph type="pic" sz="quarter" idx="14" hasCustomPrompt="1"/>
          </p:nvPr>
        </p:nvSpPr>
        <p:spPr>
          <a:xfrm>
            <a:off x="10328045" y="459998"/>
            <a:ext cx="1406754" cy="625224"/>
          </a:xfrm>
        </p:spPr>
        <p:txBody>
          <a:bodyPr anchor="ctr">
            <a:normAutofit/>
          </a:bodyPr>
          <a:lstStyle>
            <a:lvl1pPr marL="0" indent="0" algn="ctr">
              <a:buNone/>
              <a:defRPr sz="2000"/>
            </a:lvl1pPr>
          </a:lstStyle>
          <a:p>
            <a:r>
              <a:rPr lang="en-US" dirty="0"/>
              <a:t>logo</a:t>
            </a:r>
          </a:p>
        </p:txBody>
      </p:sp>
      <p:sp>
        <p:nvSpPr>
          <p:cNvPr id="11" name="Title 1">
            <a:extLst>
              <a:ext uri="{FF2B5EF4-FFF2-40B4-BE49-F238E27FC236}">
                <a16:creationId xmlns:a16="http://schemas.microsoft.com/office/drawing/2014/main" id="{57D23AAD-657A-7D4D-A33B-A8EDA16BDF61}"/>
              </a:ext>
            </a:extLst>
          </p:cNvPr>
          <p:cNvSpPr>
            <a:spLocks noGrp="1"/>
          </p:cNvSpPr>
          <p:nvPr>
            <p:ph type="ctrTitle"/>
          </p:nvPr>
        </p:nvSpPr>
        <p:spPr>
          <a:xfrm>
            <a:off x="478972" y="1607736"/>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370B2A66-C5F3-6F41-AFD6-9A988832C4D1}"/>
              </a:ext>
            </a:extLst>
          </p:cNvPr>
          <p:cNvSpPr>
            <a:spLocks noGrp="1"/>
          </p:cNvSpPr>
          <p:nvPr>
            <p:ph type="subTitle" idx="1" hasCustomPrompt="1"/>
          </p:nvPr>
        </p:nvSpPr>
        <p:spPr>
          <a:xfrm>
            <a:off x="478972" y="3529483"/>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sp>
        <p:nvSpPr>
          <p:cNvPr id="13" name="Text Placeholder 4">
            <a:extLst>
              <a:ext uri="{FF2B5EF4-FFF2-40B4-BE49-F238E27FC236}">
                <a16:creationId xmlns:a16="http://schemas.microsoft.com/office/drawing/2014/main" id="{A487A7BC-F734-F845-96B0-DA05B2CD906B}"/>
              </a:ext>
            </a:extLst>
          </p:cNvPr>
          <p:cNvSpPr>
            <a:spLocks noGrp="1"/>
          </p:cNvSpPr>
          <p:nvPr>
            <p:ph type="body" sz="quarter" idx="13" hasCustomPrompt="1"/>
          </p:nvPr>
        </p:nvSpPr>
        <p:spPr>
          <a:xfrm>
            <a:off x="479425" y="4430713"/>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6" name="Text Placeholder 4">
            <a:extLst>
              <a:ext uri="{FF2B5EF4-FFF2-40B4-BE49-F238E27FC236}">
                <a16:creationId xmlns:a16="http://schemas.microsoft.com/office/drawing/2014/main" id="{323C07CF-5085-3C4E-980C-B342EDB66577}"/>
              </a:ext>
            </a:extLst>
          </p:cNvPr>
          <p:cNvSpPr>
            <a:spLocks noGrp="1"/>
          </p:cNvSpPr>
          <p:nvPr>
            <p:ph type="body" sz="quarter" idx="15" hasCustomPrompt="1"/>
          </p:nvPr>
        </p:nvSpPr>
        <p:spPr>
          <a:xfrm>
            <a:off x="479425" y="4742211"/>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9" name="Text Placeholder 4">
            <a:extLst>
              <a:ext uri="{FF2B5EF4-FFF2-40B4-BE49-F238E27FC236}">
                <a16:creationId xmlns:a16="http://schemas.microsoft.com/office/drawing/2014/main" id="{BEFF7124-B496-F940-AF3C-3108A163CAD6}"/>
              </a:ext>
            </a:extLst>
          </p:cNvPr>
          <p:cNvSpPr>
            <a:spLocks noGrp="1"/>
          </p:cNvSpPr>
          <p:nvPr>
            <p:ph type="body" sz="quarter" idx="16" hasCustomPrompt="1"/>
          </p:nvPr>
        </p:nvSpPr>
        <p:spPr>
          <a:xfrm>
            <a:off x="479425" y="5234582"/>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20" name="Text Placeholder 4">
            <a:extLst>
              <a:ext uri="{FF2B5EF4-FFF2-40B4-BE49-F238E27FC236}">
                <a16:creationId xmlns:a16="http://schemas.microsoft.com/office/drawing/2014/main" id="{209167ED-56B6-A74C-85C8-F3418367F748}"/>
              </a:ext>
            </a:extLst>
          </p:cNvPr>
          <p:cNvSpPr>
            <a:spLocks noGrp="1"/>
          </p:cNvSpPr>
          <p:nvPr>
            <p:ph type="body" sz="quarter" idx="17" hasCustomPrompt="1"/>
          </p:nvPr>
        </p:nvSpPr>
        <p:spPr>
          <a:xfrm>
            <a:off x="479425" y="5546080"/>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21" name="Date Placeholder 3">
            <a:extLst>
              <a:ext uri="{FF2B5EF4-FFF2-40B4-BE49-F238E27FC236}">
                <a16:creationId xmlns:a16="http://schemas.microsoft.com/office/drawing/2014/main" id="{938FDAFF-63DE-0F4D-9FFC-14C6B15F86A2}"/>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22" name="Slide Number Placeholder 5">
            <a:extLst>
              <a:ext uri="{FF2B5EF4-FFF2-40B4-BE49-F238E27FC236}">
                <a16:creationId xmlns:a16="http://schemas.microsoft.com/office/drawing/2014/main" id="{8B3DE52C-6408-984A-AFC7-A5D0A505F2F3}"/>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23" name="Footer Placeholder 4">
            <a:extLst>
              <a:ext uri="{FF2B5EF4-FFF2-40B4-BE49-F238E27FC236}">
                <a16:creationId xmlns:a16="http://schemas.microsoft.com/office/drawing/2014/main" id="{90783796-F669-B142-87E3-A376BC472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362239642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Energy bars">
    <p:spTree>
      <p:nvGrpSpPr>
        <p:cNvPr id="1" name=""/>
        <p:cNvGrpSpPr/>
        <p:nvPr/>
      </p:nvGrpSpPr>
      <p:grpSpPr>
        <a:xfrm>
          <a:off x="0" y="0"/>
          <a:ext cx="0" cy="0"/>
          <a:chOff x="0" y="0"/>
          <a:chExt cx="0" cy="0"/>
        </a:xfrm>
      </p:grpSpPr>
      <p:pic>
        <p:nvPicPr>
          <p:cNvPr id="18" name="Picture 17" descr="A picture containing icon&#10;&#10;Description automatically generated">
            <a:extLst>
              <a:ext uri="{FF2B5EF4-FFF2-40B4-BE49-F238E27FC236}">
                <a16:creationId xmlns:a16="http://schemas.microsoft.com/office/drawing/2014/main" id="{9052B5A0-D6EE-DA42-AACD-F7EBB40977AD}"/>
              </a:ext>
            </a:extLst>
          </p:cNvPr>
          <p:cNvPicPr>
            <a:picLocks noChangeAspect="1"/>
          </p:cNvPicPr>
          <p:nvPr userDrawn="1"/>
        </p:nvPicPr>
        <p:blipFill rotWithShape="1">
          <a:blip r:embed="rId2"/>
          <a:srcRect l="2553" r="144" b="257"/>
          <a:stretch/>
        </p:blipFill>
        <p:spPr>
          <a:xfrm>
            <a:off x="0" y="-172017"/>
            <a:ext cx="12192000" cy="7030017"/>
          </a:xfrm>
          <a:prstGeom prst="rect">
            <a:avLst/>
          </a:prstGeom>
        </p:spPr>
      </p:pic>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783871"/>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2705618"/>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3"/>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3606848"/>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3918346"/>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4410717"/>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4722215"/>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rgbClr val="FFFFFF"/>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rgbClr val="FFFFFF"/>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FFFF"/>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198766463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783871"/>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2705618"/>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3606848"/>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3918346"/>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4410717"/>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4722215"/>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bg1"/>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bg1"/>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53116695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p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57209E-E4CA-2E49-B157-DCDF1B572BC9}"/>
              </a:ext>
            </a:extLst>
          </p:cNvPr>
          <p:cNvSpPr>
            <a:spLocks noGrp="1"/>
          </p:cNvSpPr>
          <p:nvPr>
            <p:ph idx="1"/>
          </p:nvPr>
        </p:nvSpPr>
        <p:spPr>
          <a:xfrm>
            <a:off x="431514" y="2721658"/>
            <a:ext cx="3473736" cy="2296784"/>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8" name="Content Placeholder 2">
            <a:extLst>
              <a:ext uri="{FF2B5EF4-FFF2-40B4-BE49-F238E27FC236}">
                <a16:creationId xmlns:a16="http://schemas.microsoft.com/office/drawing/2014/main" id="{051BE71F-E987-8247-842C-E25B6672C7E8}"/>
              </a:ext>
            </a:extLst>
          </p:cNvPr>
          <p:cNvSpPr>
            <a:spLocks noGrp="1"/>
          </p:cNvSpPr>
          <p:nvPr>
            <p:ph idx="11"/>
          </p:nvPr>
        </p:nvSpPr>
        <p:spPr>
          <a:xfrm>
            <a:off x="4336763" y="2721658"/>
            <a:ext cx="3473736" cy="2296784"/>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9DAB4A84-6C32-D946-8FCC-DA6614BF7627}"/>
              </a:ext>
            </a:extLst>
          </p:cNvPr>
          <p:cNvSpPr>
            <a:spLocks noGrp="1"/>
          </p:cNvSpPr>
          <p:nvPr>
            <p:ph type="pic" sz="quarter" idx="10"/>
          </p:nvPr>
        </p:nvSpPr>
        <p:spPr>
          <a:xfrm>
            <a:off x="8124825" y="0"/>
            <a:ext cx="4057649" cy="6858000"/>
          </a:xfrm>
          <a:solidFill>
            <a:srgbClr val="D9D9D9"/>
          </a:solidFill>
        </p:spPr>
        <p:txBody>
          <a:bodyPr anchor="ctr">
            <a:normAutofit/>
          </a:bodyPr>
          <a:lstStyle>
            <a:lvl1pPr marL="0" indent="0" algn="ctr">
              <a:buNone/>
              <a:defRPr sz="2000"/>
            </a:lvl1pPr>
          </a:lstStyle>
          <a:p>
            <a:endParaRPr lang="en-US" dirty="0"/>
          </a:p>
        </p:txBody>
      </p:sp>
      <p:sp>
        <p:nvSpPr>
          <p:cNvPr id="24" name="Content Placeholder 23">
            <a:extLst>
              <a:ext uri="{FF2B5EF4-FFF2-40B4-BE49-F238E27FC236}">
                <a16:creationId xmlns:a16="http://schemas.microsoft.com/office/drawing/2014/main" id="{EEC1E7B1-17E0-A34D-B90C-9F860D4C5669}"/>
              </a:ext>
            </a:extLst>
          </p:cNvPr>
          <p:cNvSpPr>
            <a:spLocks noGrp="1"/>
          </p:cNvSpPr>
          <p:nvPr>
            <p:ph sz="quarter" idx="12"/>
          </p:nvPr>
        </p:nvSpPr>
        <p:spPr>
          <a:xfrm>
            <a:off x="522013" y="6120485"/>
            <a:ext cx="7197986" cy="361340"/>
          </a:xfrm>
          <a:prstGeom prst="roundRect">
            <a:avLst>
              <a:gd name="adj" fmla="val 26881"/>
            </a:avLst>
          </a:prstGeom>
          <a:solidFill>
            <a:srgbClr val="262626"/>
          </a:solidFill>
        </p:spPr>
        <p:txBody>
          <a:bodyPr tIns="0" anchor="ctr" anchorCtr="0">
            <a:normAutofit/>
          </a:bodyPr>
          <a:lstStyle>
            <a:lvl1pPr marL="179388" indent="0">
              <a:lnSpc>
                <a:spcPct val="110000"/>
              </a:lnSpc>
              <a:spcBef>
                <a:spcPts val="0"/>
              </a:spcBef>
              <a:buNone/>
              <a:tabLst/>
              <a:defRPr sz="1500">
                <a:solidFill>
                  <a:schemeClr val="bg1"/>
                </a:solidFill>
              </a:defRPr>
            </a:lvl1pPr>
          </a:lstStyle>
          <a:p>
            <a:pPr lvl="0"/>
            <a:endParaRPr lang="en-GB"/>
          </a:p>
        </p:txBody>
      </p:sp>
      <p:sp>
        <p:nvSpPr>
          <p:cNvPr id="41" name="Text Placeholder 39">
            <a:extLst>
              <a:ext uri="{FF2B5EF4-FFF2-40B4-BE49-F238E27FC236}">
                <a16:creationId xmlns:a16="http://schemas.microsoft.com/office/drawing/2014/main" id="{AD792A18-FAF4-6340-97B2-42A382595973}"/>
              </a:ext>
            </a:extLst>
          </p:cNvPr>
          <p:cNvSpPr>
            <a:spLocks noGrp="1"/>
          </p:cNvSpPr>
          <p:nvPr>
            <p:ph type="body" sz="quarter" idx="13"/>
          </p:nvPr>
        </p:nvSpPr>
        <p:spPr>
          <a:xfrm>
            <a:off x="918293" y="1985331"/>
            <a:ext cx="6892206" cy="400050"/>
          </a:xfrm>
        </p:spPr>
        <p:txBody>
          <a:bodyPr>
            <a:noAutofit/>
          </a:bodyPr>
          <a:lstStyle>
            <a:lvl1pPr marL="0" indent="0">
              <a:buNone/>
              <a:defRPr sz="2200">
                <a:solidFill>
                  <a:srgbClr val="808080"/>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a:t>Click to edit Master text styles</a:t>
            </a:r>
          </a:p>
        </p:txBody>
      </p:sp>
      <p:pic>
        <p:nvPicPr>
          <p:cNvPr id="42" name="Picture 41">
            <a:extLst>
              <a:ext uri="{FF2B5EF4-FFF2-40B4-BE49-F238E27FC236}">
                <a16:creationId xmlns:a16="http://schemas.microsoft.com/office/drawing/2014/main" id="{0E2BB47B-D69C-8B48-B22A-205F238B88C5}"/>
              </a:ext>
            </a:extLst>
          </p:cNvPr>
          <p:cNvPicPr>
            <a:picLocks noChangeAspect="1"/>
          </p:cNvPicPr>
          <p:nvPr userDrawn="1"/>
        </p:nvPicPr>
        <p:blipFill>
          <a:blip r:embed="rId2"/>
          <a:stretch>
            <a:fillRect/>
          </a:stretch>
        </p:blipFill>
        <p:spPr>
          <a:xfrm>
            <a:off x="522049" y="2002992"/>
            <a:ext cx="333986" cy="333986"/>
          </a:xfrm>
          <a:prstGeom prst="rect">
            <a:avLst/>
          </a:prstGeom>
        </p:spPr>
      </p:pic>
      <p:sp>
        <p:nvSpPr>
          <p:cNvPr id="116" name="Picture Placeholder 112">
            <a:extLst>
              <a:ext uri="{FF2B5EF4-FFF2-40B4-BE49-F238E27FC236}">
                <a16:creationId xmlns:a16="http://schemas.microsoft.com/office/drawing/2014/main" id="{E2498653-6B29-7241-B53E-7AAD3836BA00}"/>
              </a:ext>
            </a:extLst>
          </p:cNvPr>
          <p:cNvSpPr>
            <a:spLocks noGrp="1"/>
          </p:cNvSpPr>
          <p:nvPr>
            <p:ph type="pic" sz="quarter" idx="14" hasCustomPrompt="1"/>
          </p:nvPr>
        </p:nvSpPr>
        <p:spPr>
          <a:xfrm>
            <a:off x="10328045" y="459998"/>
            <a:ext cx="1406754" cy="625224"/>
          </a:xfrm>
        </p:spPr>
        <p:txBody>
          <a:bodyPr anchor="ctr">
            <a:normAutofit/>
          </a:bodyPr>
          <a:lstStyle>
            <a:lvl1pPr marL="0" indent="0" algn="ctr">
              <a:buNone/>
              <a:defRPr sz="2000"/>
            </a:lvl1pPr>
          </a:lstStyle>
          <a:p>
            <a:r>
              <a:rPr lang="en-US" dirty="0"/>
              <a:t>logo</a:t>
            </a:r>
          </a:p>
        </p:txBody>
      </p:sp>
      <p:sp>
        <p:nvSpPr>
          <p:cNvPr id="15" name="Title 1">
            <a:extLst>
              <a:ext uri="{FF2B5EF4-FFF2-40B4-BE49-F238E27FC236}">
                <a16:creationId xmlns:a16="http://schemas.microsoft.com/office/drawing/2014/main" id="{C1A70225-22B9-9647-94BE-4CC8C1D9B1B7}"/>
              </a:ext>
            </a:extLst>
          </p:cNvPr>
          <p:cNvSpPr txBox="1">
            <a:spLocks/>
          </p:cNvSpPr>
          <p:nvPr userDrawn="1"/>
        </p:nvSpPr>
        <p:spPr>
          <a:xfrm>
            <a:off x="431514" y="5746859"/>
            <a:ext cx="1494940" cy="3339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Poppins" pitchFamily="2" charset="77"/>
                <a:ea typeface="+mj-ea"/>
                <a:cs typeface="Poppins" pitchFamily="2" charset="77"/>
              </a:defRPr>
            </a:lvl1pPr>
          </a:lstStyle>
          <a:p>
            <a:pPr>
              <a:lnSpc>
                <a:spcPct val="100000"/>
              </a:lnSpc>
            </a:pPr>
            <a:r>
              <a:rPr lang="en-US" sz="1800" b="1" i="0" dirty="0">
                <a:solidFill>
                  <a:srgbClr val="262626"/>
                </a:solidFill>
                <a:latin typeface="Poppins SemiBold" pitchFamily="2" charset="77"/>
                <a:cs typeface="Poppins SemiBold" pitchFamily="2" charset="77"/>
              </a:rPr>
              <a:t>Partners</a:t>
            </a:r>
            <a:r>
              <a:rPr lang="en-US" sz="1800" dirty="0">
                <a:solidFill>
                  <a:srgbClr val="262626"/>
                </a:solidFill>
              </a:rPr>
              <a:t> </a:t>
            </a:r>
            <a:r>
              <a:rPr lang="en-US" sz="1800" b="0" dirty="0">
                <a:solidFill>
                  <a:srgbClr val="F39200"/>
                </a:solidFill>
              </a:rPr>
              <a:t>&gt;</a:t>
            </a:r>
          </a:p>
        </p:txBody>
      </p:sp>
      <p:sp>
        <p:nvSpPr>
          <p:cNvPr id="17" name="Title 1">
            <a:extLst>
              <a:ext uri="{FF2B5EF4-FFF2-40B4-BE49-F238E27FC236}">
                <a16:creationId xmlns:a16="http://schemas.microsoft.com/office/drawing/2014/main" id="{25BB194A-13BC-CD44-8729-54C55421AE4A}"/>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84692988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D850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AFE84A-D807-2745-AE86-6CC0D522181C}"/>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Tree>
    <p:extLst>
      <p:ext uri="{BB962C8B-B14F-4D97-AF65-F5344CB8AC3E}">
        <p14:creationId xmlns:p14="http://schemas.microsoft.com/office/powerpoint/2010/main" val="96666333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1BE5466D-6DB2-E044-BFB6-57F1F40E705C}"/>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312499209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F9DA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9AC16303-849C-474F-AE3A-FDFF2455B854}"/>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188914274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374F-5B69-B643-AD69-B383A068CA05}"/>
              </a:ext>
            </a:extLst>
          </p:cNvPr>
          <p:cNvSpPr>
            <a:spLocks noGrp="1"/>
          </p:cNvSpPr>
          <p:nvPr>
            <p:ph type="ctrTitle"/>
          </p:nvPr>
        </p:nvSpPr>
        <p:spPr>
          <a:xfrm>
            <a:off x="478972" y="783871"/>
            <a:ext cx="5617028" cy="1821264"/>
          </a:xfrm>
          <a:prstGeom prst="rect">
            <a:avLst/>
          </a:prstGeom>
        </p:spPr>
        <p:txBody>
          <a:bodyPr anchor="b">
            <a:normAutofit/>
          </a:bodyPr>
          <a:lstStyle>
            <a:lvl1pPr algn="l">
              <a:defRPr sz="5000" b="1" i="0">
                <a:solidFill>
                  <a:srgbClr val="262626"/>
                </a:solidFill>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B4BDDED5-4E9B-494B-9637-C8FA7FD193D6}"/>
              </a:ext>
            </a:extLst>
          </p:cNvPr>
          <p:cNvSpPr>
            <a:spLocks noGrp="1"/>
          </p:cNvSpPr>
          <p:nvPr>
            <p:ph type="subTitle" idx="1" hasCustomPrompt="1"/>
          </p:nvPr>
        </p:nvSpPr>
        <p:spPr>
          <a:xfrm>
            <a:off x="478972" y="2705618"/>
            <a:ext cx="5617028" cy="527835"/>
          </a:xfrm>
        </p:spPr>
        <p:txBody>
          <a:bodyPr>
            <a:normAutofit/>
          </a:bodyPr>
          <a:lstStyle>
            <a:lvl1pPr marL="0" indent="0" algn="l">
              <a:buNone/>
              <a:defRPr sz="2200" b="0">
                <a:solidFill>
                  <a:srgbClr val="80808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pic>
        <p:nvPicPr>
          <p:cNvPr id="10" name="Picture Placeholder 9">
            <a:extLst>
              <a:ext uri="{FF2B5EF4-FFF2-40B4-BE49-F238E27FC236}">
                <a16:creationId xmlns:a16="http://schemas.microsoft.com/office/drawing/2014/main" id="{6428F568-98C4-1F49-8153-9F2DE24E0EDE}"/>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5" name="Text Placeholder 4">
            <a:extLst>
              <a:ext uri="{FF2B5EF4-FFF2-40B4-BE49-F238E27FC236}">
                <a16:creationId xmlns:a16="http://schemas.microsoft.com/office/drawing/2014/main" id="{E827BE2B-A209-D943-889A-493D187AC27B}"/>
              </a:ext>
            </a:extLst>
          </p:cNvPr>
          <p:cNvSpPr>
            <a:spLocks noGrp="1"/>
          </p:cNvSpPr>
          <p:nvPr>
            <p:ph type="body" sz="quarter" idx="13" hasCustomPrompt="1"/>
          </p:nvPr>
        </p:nvSpPr>
        <p:spPr>
          <a:xfrm>
            <a:off x="479425" y="3606848"/>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1</a:t>
            </a:r>
          </a:p>
        </p:txBody>
      </p:sp>
      <p:sp>
        <p:nvSpPr>
          <p:cNvPr id="13" name="Text Placeholder 4">
            <a:extLst>
              <a:ext uri="{FF2B5EF4-FFF2-40B4-BE49-F238E27FC236}">
                <a16:creationId xmlns:a16="http://schemas.microsoft.com/office/drawing/2014/main" id="{52B00201-0804-2241-B3DB-CBFC77B3DEA8}"/>
              </a:ext>
            </a:extLst>
          </p:cNvPr>
          <p:cNvSpPr>
            <a:spLocks noGrp="1"/>
          </p:cNvSpPr>
          <p:nvPr>
            <p:ph type="body" sz="quarter" idx="14" hasCustomPrompt="1"/>
          </p:nvPr>
        </p:nvSpPr>
        <p:spPr>
          <a:xfrm>
            <a:off x="479425" y="3918346"/>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4" name="Text Placeholder 4">
            <a:extLst>
              <a:ext uri="{FF2B5EF4-FFF2-40B4-BE49-F238E27FC236}">
                <a16:creationId xmlns:a16="http://schemas.microsoft.com/office/drawing/2014/main" id="{E1E5355A-6960-7C4F-A81A-12901044FC32}"/>
              </a:ext>
            </a:extLst>
          </p:cNvPr>
          <p:cNvSpPr>
            <a:spLocks noGrp="1"/>
          </p:cNvSpPr>
          <p:nvPr>
            <p:ph type="body" sz="quarter" idx="15" hasCustomPrompt="1"/>
          </p:nvPr>
        </p:nvSpPr>
        <p:spPr>
          <a:xfrm>
            <a:off x="479425" y="4410717"/>
            <a:ext cx="3881438" cy="281964"/>
          </a:xfrm>
        </p:spPr>
        <p:txBody>
          <a:bodyPr>
            <a:noAutofit/>
          </a:bodyPr>
          <a:lstStyle>
            <a:lvl1pPr marL="0" indent="0">
              <a:buNone/>
              <a:defRPr sz="2000" b="1" i="0">
                <a:latin typeface="Poppins SemiBold" pitchFamily="2" charset="77"/>
                <a:cs typeface="Poppins SemiBold" pitchFamily="2" charset="77"/>
              </a:defRPr>
            </a:lvl1pPr>
          </a:lstStyle>
          <a:p>
            <a:pPr lvl="0"/>
            <a:r>
              <a:rPr lang="en-GB"/>
              <a:t>Presenter 2</a:t>
            </a:r>
          </a:p>
        </p:txBody>
      </p:sp>
      <p:sp>
        <p:nvSpPr>
          <p:cNvPr id="15" name="Text Placeholder 4">
            <a:extLst>
              <a:ext uri="{FF2B5EF4-FFF2-40B4-BE49-F238E27FC236}">
                <a16:creationId xmlns:a16="http://schemas.microsoft.com/office/drawing/2014/main" id="{1C38A1AB-D05A-5544-8F41-19CA9AA53125}"/>
              </a:ext>
            </a:extLst>
          </p:cNvPr>
          <p:cNvSpPr>
            <a:spLocks noGrp="1"/>
          </p:cNvSpPr>
          <p:nvPr>
            <p:ph type="body" sz="quarter" idx="16" hasCustomPrompt="1"/>
          </p:nvPr>
        </p:nvSpPr>
        <p:spPr>
          <a:xfrm>
            <a:off x="479425" y="4722215"/>
            <a:ext cx="3881438" cy="281964"/>
          </a:xfrm>
        </p:spPr>
        <p:txBody>
          <a:bodyPr>
            <a:noAutofit/>
          </a:bodyPr>
          <a:lstStyle>
            <a:lvl1pPr marL="0" indent="0">
              <a:buNone/>
              <a:defRPr sz="1700" b="0">
                <a:solidFill>
                  <a:srgbClr val="808080"/>
                </a:solidFill>
              </a:defRPr>
            </a:lvl1pPr>
          </a:lstStyle>
          <a:p>
            <a:pPr lvl="0"/>
            <a:r>
              <a:rPr lang="en-GB"/>
              <a:t>Job title</a:t>
            </a:r>
          </a:p>
        </p:txBody>
      </p:sp>
      <p:sp>
        <p:nvSpPr>
          <p:cNvPr id="12" name="Date Placeholder 3">
            <a:extLst>
              <a:ext uri="{FF2B5EF4-FFF2-40B4-BE49-F238E27FC236}">
                <a16:creationId xmlns:a16="http://schemas.microsoft.com/office/drawing/2014/main" id="{45664DB6-E634-2345-B8FB-851FB43FD65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bg1"/>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7" name="Slide Number Placeholder 5">
            <a:extLst>
              <a:ext uri="{FF2B5EF4-FFF2-40B4-BE49-F238E27FC236}">
                <a16:creationId xmlns:a16="http://schemas.microsoft.com/office/drawing/2014/main" id="{8A716622-4C45-504E-A6A0-C4FE3441EECA}"/>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bg1"/>
                </a:solidFill>
                <a:latin typeface="Poppins" pitchFamily="2" charset="77"/>
                <a:cs typeface="Poppins" pitchFamily="2" charset="77"/>
              </a:defRPr>
            </a:lvl1pPr>
          </a:lstStyle>
          <a:p>
            <a:fld id="{EBA74696-C0B8-9043-BFE1-D784E88565B4}" type="slidenum">
              <a:rPr lang="en-US" smtClean="0"/>
              <a:pPr/>
              <a:t>‹#›</a:t>
            </a:fld>
            <a:endParaRPr lang="en-US" dirty="0"/>
          </a:p>
        </p:txBody>
      </p:sp>
      <p:sp>
        <p:nvSpPr>
          <p:cNvPr id="16" name="Footer Placeholder 4">
            <a:extLst>
              <a:ext uri="{FF2B5EF4-FFF2-40B4-BE49-F238E27FC236}">
                <a16:creationId xmlns:a16="http://schemas.microsoft.com/office/drawing/2014/main" id="{1A8DFDEE-C81B-0A47-B95D-8C9B1855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Poppins" pitchFamily="2" charset="77"/>
                <a:cs typeface="Poppins" pitchFamily="2" charset="77"/>
              </a:defRPr>
            </a:lvl1pPr>
          </a:lstStyle>
          <a:p>
            <a:r>
              <a:rPr lang="en-US" dirty="0"/>
              <a:t>Energy Living Lab PPT template v0.2</a:t>
            </a:r>
          </a:p>
        </p:txBody>
      </p:sp>
    </p:spTree>
    <p:extLst>
      <p:ext uri="{BB962C8B-B14F-4D97-AF65-F5344CB8AC3E}">
        <p14:creationId xmlns:p14="http://schemas.microsoft.com/office/powerpoint/2010/main" val="531166958"/>
      </p:ext>
    </p:extLst>
  </p:cSld>
  <p:clrMapOvr>
    <a:masterClrMapping/>
  </p:clrMapOvr>
  <p:transition spd="slow" advClick="0" advTm="0">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green">
    <p:bg>
      <p:bgPr>
        <a:solidFill>
          <a:srgbClr val="61D0A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61D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A3C1CC87-C750-F049-990A-5D79E47D9049}"/>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9724144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15BB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EE3A36BA-225D-B54A-B1E8-FAE63FE66A1B}"/>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58026291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7F50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73777DBB-C81C-DA45-BD45-4E142278EB91}"/>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44661529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3BE106D-75BA-864E-B0F7-3DBA30F20472}"/>
              </a:ext>
            </a:extLst>
          </p:cNvPr>
          <p:cNvSpPr>
            <a:spLocks noGrp="1"/>
          </p:cNvSpPr>
          <p:nvPr>
            <p:ph idx="13"/>
          </p:nvPr>
        </p:nvSpPr>
        <p:spPr>
          <a:xfrm>
            <a:off x="431514" y="2530137"/>
            <a:ext cx="7378984" cy="3611020"/>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4A9E7DBE-E82E-CF48-AB0A-C41E05015FE9}"/>
              </a:ext>
            </a:extLst>
          </p:cNvPr>
          <p:cNvSpPr>
            <a:spLocks noGrp="1"/>
          </p:cNvSpPr>
          <p:nvPr>
            <p:ph idx="14"/>
          </p:nvPr>
        </p:nvSpPr>
        <p:spPr>
          <a:xfrm>
            <a:off x="8249131" y="2530137"/>
            <a:ext cx="3418995" cy="3611020"/>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pic>
        <p:nvPicPr>
          <p:cNvPr id="14" name="Picture Placeholder 9">
            <a:extLst>
              <a:ext uri="{FF2B5EF4-FFF2-40B4-BE49-F238E27FC236}">
                <a16:creationId xmlns:a16="http://schemas.microsoft.com/office/drawing/2014/main" id="{0398A780-C313-8D4E-85FD-3A50697257F7}"/>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7" name="Content Placeholder 2">
            <a:extLst>
              <a:ext uri="{FF2B5EF4-FFF2-40B4-BE49-F238E27FC236}">
                <a16:creationId xmlns:a16="http://schemas.microsoft.com/office/drawing/2014/main" id="{246A9370-D004-514D-ABF8-052A3C9E5F3B}"/>
              </a:ext>
            </a:extLst>
          </p:cNvPr>
          <p:cNvSpPr>
            <a:spLocks noGrp="1"/>
          </p:cNvSpPr>
          <p:nvPr>
            <p:ph idx="15"/>
          </p:nvPr>
        </p:nvSpPr>
        <p:spPr>
          <a:xfrm>
            <a:off x="431514" y="2011806"/>
            <a:ext cx="5259724"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18" name="Content Placeholder 2">
            <a:extLst>
              <a:ext uri="{FF2B5EF4-FFF2-40B4-BE49-F238E27FC236}">
                <a16:creationId xmlns:a16="http://schemas.microsoft.com/office/drawing/2014/main" id="{610A4799-5ACD-BC4C-99CE-7C052B0D3107}"/>
              </a:ext>
            </a:extLst>
          </p:cNvPr>
          <p:cNvSpPr>
            <a:spLocks noGrp="1"/>
          </p:cNvSpPr>
          <p:nvPr>
            <p:ph idx="16"/>
          </p:nvPr>
        </p:nvSpPr>
        <p:spPr>
          <a:xfrm>
            <a:off x="8249131" y="2011806"/>
            <a:ext cx="3418995"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19" name="Title 1">
            <a:extLst>
              <a:ext uri="{FF2B5EF4-FFF2-40B4-BE49-F238E27FC236}">
                <a16:creationId xmlns:a16="http://schemas.microsoft.com/office/drawing/2014/main" id="{DB2D927C-82F3-9A42-A55A-A88C155CF207}"/>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83C618BA-CF81-124A-AE9D-51EE20EE807C}"/>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5" name="Footer Placeholder 4">
            <a:extLst>
              <a:ext uri="{FF2B5EF4-FFF2-40B4-BE49-F238E27FC236}">
                <a16:creationId xmlns:a16="http://schemas.microsoft.com/office/drawing/2014/main" id="{E48DC029-66D7-2C42-B384-DF1EE94588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6" name="Slide Number Placeholder 5">
            <a:extLst>
              <a:ext uri="{FF2B5EF4-FFF2-40B4-BE49-F238E27FC236}">
                <a16:creationId xmlns:a16="http://schemas.microsoft.com/office/drawing/2014/main" id="{46401CDD-A96E-594F-8EE4-1DBCF8E87E3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191814997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Placeholder 9">
            <a:extLst>
              <a:ext uri="{FF2B5EF4-FFF2-40B4-BE49-F238E27FC236}">
                <a16:creationId xmlns:a16="http://schemas.microsoft.com/office/drawing/2014/main" id="{DDE9927F-5789-9544-ACE9-B7AF1C0F9353}"/>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5" name="Content Placeholder 2">
            <a:extLst>
              <a:ext uri="{FF2B5EF4-FFF2-40B4-BE49-F238E27FC236}">
                <a16:creationId xmlns:a16="http://schemas.microsoft.com/office/drawing/2014/main" id="{9B76F403-7764-3748-9783-1F773C4D6F8B}"/>
              </a:ext>
            </a:extLst>
          </p:cNvPr>
          <p:cNvSpPr>
            <a:spLocks noGrp="1"/>
          </p:cNvSpPr>
          <p:nvPr>
            <p:ph idx="14"/>
          </p:nvPr>
        </p:nvSpPr>
        <p:spPr>
          <a:xfrm>
            <a:off x="431514" y="2530135"/>
            <a:ext cx="5445503" cy="3452976"/>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6" name="Content Placeholder 2">
            <a:extLst>
              <a:ext uri="{FF2B5EF4-FFF2-40B4-BE49-F238E27FC236}">
                <a16:creationId xmlns:a16="http://schemas.microsoft.com/office/drawing/2014/main" id="{6D29CFC0-749D-B24A-A72F-5BDA8A418CD0}"/>
              </a:ext>
            </a:extLst>
          </p:cNvPr>
          <p:cNvSpPr>
            <a:spLocks noGrp="1"/>
          </p:cNvSpPr>
          <p:nvPr>
            <p:ph idx="15"/>
          </p:nvPr>
        </p:nvSpPr>
        <p:spPr>
          <a:xfrm>
            <a:off x="6157611" y="2530135"/>
            <a:ext cx="5445503" cy="3452976"/>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8" name="Content Placeholder 2">
            <a:extLst>
              <a:ext uri="{FF2B5EF4-FFF2-40B4-BE49-F238E27FC236}">
                <a16:creationId xmlns:a16="http://schemas.microsoft.com/office/drawing/2014/main" id="{DE9D0B73-8338-6244-A0D2-CD7A7C70FCE4}"/>
              </a:ext>
            </a:extLst>
          </p:cNvPr>
          <p:cNvSpPr>
            <a:spLocks noGrp="1"/>
          </p:cNvSpPr>
          <p:nvPr>
            <p:ph idx="16"/>
          </p:nvPr>
        </p:nvSpPr>
        <p:spPr>
          <a:xfrm>
            <a:off x="431514" y="2011806"/>
            <a:ext cx="5445502"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20" name="Content Placeholder 2">
            <a:extLst>
              <a:ext uri="{FF2B5EF4-FFF2-40B4-BE49-F238E27FC236}">
                <a16:creationId xmlns:a16="http://schemas.microsoft.com/office/drawing/2014/main" id="{DA8D3233-0247-A442-8B30-7EA22264CCF0}"/>
              </a:ext>
            </a:extLst>
          </p:cNvPr>
          <p:cNvSpPr>
            <a:spLocks noGrp="1"/>
          </p:cNvSpPr>
          <p:nvPr>
            <p:ph idx="17"/>
          </p:nvPr>
        </p:nvSpPr>
        <p:spPr>
          <a:xfrm>
            <a:off x="6157612" y="2011806"/>
            <a:ext cx="5445502" cy="369625"/>
          </a:xfrm>
        </p:spPr>
        <p:txBody>
          <a:bodyPr>
            <a:normAutofit/>
          </a:bodyPr>
          <a:lstStyle>
            <a:lvl1pPr marL="0" indent="0">
              <a:lnSpc>
                <a:spcPct val="110000"/>
              </a:lnSpc>
              <a:buNone/>
              <a:defRPr sz="2200" b="1" i="0">
                <a:latin typeface="Poppins SemiBold" pitchFamily="2" charset="77"/>
                <a:cs typeface="Poppins SemiBold"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p:txBody>
      </p:sp>
      <p:sp>
        <p:nvSpPr>
          <p:cNvPr id="21" name="Title 1">
            <a:extLst>
              <a:ext uri="{FF2B5EF4-FFF2-40B4-BE49-F238E27FC236}">
                <a16:creationId xmlns:a16="http://schemas.microsoft.com/office/drawing/2014/main" id="{B939C7F8-B2FD-5146-8F8D-EEB243460B31}"/>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7650F656-508D-7448-8ED4-354664FE42CD}"/>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3" name="Footer Placeholder 4">
            <a:extLst>
              <a:ext uri="{FF2B5EF4-FFF2-40B4-BE49-F238E27FC236}">
                <a16:creationId xmlns:a16="http://schemas.microsoft.com/office/drawing/2014/main" id="{1FA1D325-EC36-F54A-B31C-4CB85463C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4" name="Slide Number Placeholder 5">
            <a:extLst>
              <a:ext uri="{FF2B5EF4-FFF2-40B4-BE49-F238E27FC236}">
                <a16:creationId xmlns:a16="http://schemas.microsoft.com/office/drawing/2014/main" id="{CD1D6DCF-C1C9-1040-BEC8-35557E6973A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239648146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FBE861-EBDA-B448-8D83-1E1B11DE3438}"/>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pic>
        <p:nvPicPr>
          <p:cNvPr id="7" name="Picture Placeholder 9">
            <a:extLst>
              <a:ext uri="{FF2B5EF4-FFF2-40B4-BE49-F238E27FC236}">
                <a16:creationId xmlns:a16="http://schemas.microsoft.com/office/drawing/2014/main" id="{6F36A0E5-69FE-F74C-9B49-1F1E76890A72}"/>
              </a:ext>
            </a:extLst>
          </p:cNvPr>
          <p:cNvPicPr>
            <a:picLocks noChangeAspect="1"/>
          </p:cNvPicPr>
          <p:nvPr userDrawn="1"/>
        </p:nvPicPr>
        <p:blipFill>
          <a:blip r:embed="rId2"/>
          <a:srcRect t="12998" b="12998"/>
          <a:stretch/>
        </p:blipFill>
        <p:spPr>
          <a:xfrm>
            <a:off x="10328045" y="459998"/>
            <a:ext cx="1406754" cy="625224"/>
          </a:xfrm>
          <a:prstGeom prst="rect">
            <a:avLst/>
          </a:prstGeom>
        </p:spPr>
      </p:pic>
      <p:sp>
        <p:nvSpPr>
          <p:cNvPr id="14" name="Date Placeholder 3">
            <a:extLst>
              <a:ext uri="{FF2B5EF4-FFF2-40B4-BE49-F238E27FC236}">
                <a16:creationId xmlns:a16="http://schemas.microsoft.com/office/drawing/2014/main" id="{BA8FEDC5-E394-D54F-BCCD-4F7AF8D181D4}"/>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5" name="Footer Placeholder 4">
            <a:extLst>
              <a:ext uri="{FF2B5EF4-FFF2-40B4-BE49-F238E27FC236}">
                <a16:creationId xmlns:a16="http://schemas.microsoft.com/office/drawing/2014/main" id="{8C7960E8-D01E-3445-B8EF-D822991CE1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6" name="Slide Number Placeholder 5">
            <a:extLst>
              <a:ext uri="{FF2B5EF4-FFF2-40B4-BE49-F238E27FC236}">
                <a16:creationId xmlns:a16="http://schemas.microsoft.com/office/drawing/2014/main" id="{79B2A198-41B6-454A-B339-09F79557C124}"/>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53962925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
        <p:cNvGrpSpPr/>
        <p:nvPr/>
      </p:nvGrpSpPr>
      <p:grpSpPr>
        <a:xfrm>
          <a:off x="0" y="0"/>
          <a:ext cx="0" cy="0"/>
          <a:chOff x="0" y="0"/>
          <a:chExt cx="0" cy="0"/>
        </a:xfrm>
      </p:grpSpPr>
      <p:pic>
        <p:nvPicPr>
          <p:cNvPr id="5" name="Espace réservé du contenu 7">
            <a:extLst>
              <a:ext uri="{FF2B5EF4-FFF2-40B4-BE49-F238E27FC236}">
                <a16:creationId xmlns:a16="http://schemas.microsoft.com/office/drawing/2014/main" id="{0E50D657-11DB-64A1-D185-5475EE8002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515" y="501899"/>
            <a:ext cx="4912784" cy="4912784"/>
          </a:xfrm>
          <a:prstGeom prst="rect">
            <a:avLst/>
          </a:prstGeom>
          <a:noFill/>
        </p:spPr>
      </p:pic>
      <p:sp>
        <p:nvSpPr>
          <p:cNvPr id="2" name="Titre 1">
            <a:extLst>
              <a:ext uri="{FF2B5EF4-FFF2-40B4-BE49-F238E27FC236}">
                <a16:creationId xmlns:a16="http://schemas.microsoft.com/office/drawing/2014/main" id="{BA19305B-F58A-00AB-D2A5-651E6D7BCCED}"/>
              </a:ext>
            </a:extLst>
          </p:cNvPr>
          <p:cNvSpPr>
            <a:spLocks noGrp="1"/>
          </p:cNvSpPr>
          <p:nvPr>
            <p:ph type="title"/>
          </p:nvPr>
        </p:nvSpPr>
        <p:spPr>
          <a:xfrm>
            <a:off x="839788" y="1443317"/>
            <a:ext cx="3932237" cy="1600200"/>
          </a:xfrm>
        </p:spPr>
        <p:txBody>
          <a:bodyPr anchor="b"/>
          <a:lstStyle>
            <a:lvl1pPr algn="l">
              <a:defRPr sz="3200" b="1"/>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688B8A78-3D97-5C3B-D3CC-414E495459B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D740B66-BB4D-FDFB-A07C-3DEF00173F86}"/>
              </a:ext>
            </a:extLst>
          </p:cNvPr>
          <p:cNvSpPr>
            <a:spLocks noGrp="1"/>
          </p:cNvSpPr>
          <p:nvPr>
            <p:ph type="body" sz="half" idx="2"/>
          </p:nvPr>
        </p:nvSpPr>
        <p:spPr>
          <a:xfrm>
            <a:off x="902542" y="3406309"/>
            <a:ext cx="3932237" cy="2318964"/>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93542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 p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57209E-E4CA-2E49-B157-DCDF1B572BC9}"/>
              </a:ext>
            </a:extLst>
          </p:cNvPr>
          <p:cNvSpPr>
            <a:spLocks noGrp="1"/>
          </p:cNvSpPr>
          <p:nvPr>
            <p:ph idx="1"/>
          </p:nvPr>
        </p:nvSpPr>
        <p:spPr>
          <a:xfrm>
            <a:off x="431514" y="2721658"/>
            <a:ext cx="3473736" cy="2296784"/>
          </a:xfrm>
        </p:spPr>
        <p:txBody>
          <a:bodyPr>
            <a:normAutofit/>
          </a:bodyPr>
          <a:lstStyle>
            <a:lvl1pPr marL="0" indent="0">
              <a:lnSpc>
                <a:spcPct val="110000"/>
              </a:lnSpc>
              <a:buNone/>
              <a:defRPr sz="1500">
                <a:latin typeface="Poppins" pitchFamily="2" charset="77"/>
                <a:cs typeface="Poppins" pitchFamily="2" charset="77"/>
              </a:defRPr>
            </a:lvl1pPr>
            <a:lvl2pPr marL="179388" indent="-179388">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8" name="Content Placeholder 2">
            <a:extLst>
              <a:ext uri="{FF2B5EF4-FFF2-40B4-BE49-F238E27FC236}">
                <a16:creationId xmlns:a16="http://schemas.microsoft.com/office/drawing/2014/main" id="{051BE71F-E987-8247-842C-E25B6672C7E8}"/>
              </a:ext>
            </a:extLst>
          </p:cNvPr>
          <p:cNvSpPr>
            <a:spLocks noGrp="1"/>
          </p:cNvSpPr>
          <p:nvPr>
            <p:ph idx="11"/>
          </p:nvPr>
        </p:nvSpPr>
        <p:spPr>
          <a:xfrm>
            <a:off x="4336763" y="2721658"/>
            <a:ext cx="3473736" cy="2296784"/>
          </a:xfrm>
        </p:spPr>
        <p:txBody>
          <a:bodyPr>
            <a:normAutofit/>
          </a:bodyPr>
          <a:lstStyle>
            <a:lvl1pPr marL="0" indent="0">
              <a:lnSpc>
                <a:spcPct val="110000"/>
              </a:lnSpc>
              <a:buNone/>
              <a:defRPr sz="1500">
                <a:latin typeface="Poppins" pitchFamily="2" charset="77"/>
                <a:cs typeface="Poppins" pitchFamily="2" charset="77"/>
              </a:defRPr>
            </a:lvl1pPr>
            <a:lvl2pPr marL="179388" indent="-171450">
              <a:lnSpc>
                <a:spcPct val="110000"/>
              </a:lnSpc>
              <a:buFont typeface="Arial" panose="020B0604020202020204" pitchFamily="34" charset="0"/>
              <a:buChar char="•"/>
              <a:tabLst/>
              <a:defRPr sz="1500">
                <a:latin typeface="Poppins" pitchFamily="2" charset="77"/>
                <a:cs typeface="Poppins" pitchFamily="2" charset="77"/>
              </a:defRPr>
            </a:lvl2pPr>
            <a:lvl3pPr marL="914400" indent="0">
              <a:buNone/>
              <a:defRPr sz="1500">
                <a:latin typeface="Poppins" pitchFamily="2" charset="77"/>
                <a:cs typeface="Poppins" pitchFamily="2" charset="77"/>
              </a:defRPr>
            </a:lvl3pPr>
            <a:lvl4pPr marL="1371600" indent="0">
              <a:buNone/>
              <a:defRPr sz="1500">
                <a:latin typeface="Poppins" pitchFamily="2" charset="77"/>
                <a:cs typeface="Poppins" pitchFamily="2" charset="77"/>
              </a:defRPr>
            </a:lvl4pPr>
            <a:lvl5pPr marL="1828800" indent="0">
              <a:buNone/>
              <a:defRPr sz="1500">
                <a:latin typeface="Poppins" pitchFamily="2" charset="77"/>
                <a:cs typeface="Poppins" pitchFamily="2" charset="77"/>
              </a:defRPr>
            </a:lvl5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9DAB4A84-6C32-D946-8FCC-DA6614BF7627}"/>
              </a:ext>
            </a:extLst>
          </p:cNvPr>
          <p:cNvSpPr>
            <a:spLocks noGrp="1"/>
          </p:cNvSpPr>
          <p:nvPr>
            <p:ph type="pic" sz="quarter" idx="10"/>
          </p:nvPr>
        </p:nvSpPr>
        <p:spPr>
          <a:xfrm>
            <a:off x="8124825" y="0"/>
            <a:ext cx="4057649" cy="6858000"/>
          </a:xfrm>
          <a:solidFill>
            <a:srgbClr val="D9D9D9"/>
          </a:solidFill>
        </p:spPr>
        <p:txBody>
          <a:bodyPr anchor="ctr">
            <a:normAutofit/>
          </a:bodyPr>
          <a:lstStyle>
            <a:lvl1pPr marL="0" indent="0" algn="ctr">
              <a:buNone/>
              <a:defRPr sz="2000"/>
            </a:lvl1pPr>
          </a:lstStyle>
          <a:p>
            <a:endParaRPr lang="en-US" dirty="0"/>
          </a:p>
        </p:txBody>
      </p:sp>
      <p:sp>
        <p:nvSpPr>
          <p:cNvPr id="24" name="Content Placeholder 23">
            <a:extLst>
              <a:ext uri="{FF2B5EF4-FFF2-40B4-BE49-F238E27FC236}">
                <a16:creationId xmlns:a16="http://schemas.microsoft.com/office/drawing/2014/main" id="{EEC1E7B1-17E0-A34D-B90C-9F860D4C5669}"/>
              </a:ext>
            </a:extLst>
          </p:cNvPr>
          <p:cNvSpPr>
            <a:spLocks noGrp="1"/>
          </p:cNvSpPr>
          <p:nvPr>
            <p:ph sz="quarter" idx="12"/>
          </p:nvPr>
        </p:nvSpPr>
        <p:spPr>
          <a:xfrm>
            <a:off x="522013" y="6120485"/>
            <a:ext cx="7197986" cy="361340"/>
          </a:xfrm>
          <a:prstGeom prst="roundRect">
            <a:avLst>
              <a:gd name="adj" fmla="val 26881"/>
            </a:avLst>
          </a:prstGeom>
          <a:solidFill>
            <a:srgbClr val="262626"/>
          </a:solidFill>
        </p:spPr>
        <p:txBody>
          <a:bodyPr tIns="0" anchor="ctr" anchorCtr="0">
            <a:normAutofit/>
          </a:bodyPr>
          <a:lstStyle>
            <a:lvl1pPr marL="179388" indent="0">
              <a:lnSpc>
                <a:spcPct val="110000"/>
              </a:lnSpc>
              <a:spcBef>
                <a:spcPts val="0"/>
              </a:spcBef>
              <a:buNone/>
              <a:tabLst/>
              <a:defRPr sz="1500">
                <a:solidFill>
                  <a:schemeClr val="bg1"/>
                </a:solidFill>
              </a:defRPr>
            </a:lvl1pPr>
          </a:lstStyle>
          <a:p>
            <a:pPr lvl="0"/>
            <a:endParaRPr lang="en-GB"/>
          </a:p>
        </p:txBody>
      </p:sp>
      <p:sp>
        <p:nvSpPr>
          <p:cNvPr id="41" name="Text Placeholder 39">
            <a:extLst>
              <a:ext uri="{FF2B5EF4-FFF2-40B4-BE49-F238E27FC236}">
                <a16:creationId xmlns:a16="http://schemas.microsoft.com/office/drawing/2014/main" id="{AD792A18-FAF4-6340-97B2-42A382595973}"/>
              </a:ext>
            </a:extLst>
          </p:cNvPr>
          <p:cNvSpPr>
            <a:spLocks noGrp="1"/>
          </p:cNvSpPr>
          <p:nvPr>
            <p:ph type="body" sz="quarter" idx="13"/>
          </p:nvPr>
        </p:nvSpPr>
        <p:spPr>
          <a:xfrm>
            <a:off x="918293" y="1985331"/>
            <a:ext cx="6892206" cy="400050"/>
          </a:xfrm>
        </p:spPr>
        <p:txBody>
          <a:bodyPr>
            <a:noAutofit/>
          </a:bodyPr>
          <a:lstStyle>
            <a:lvl1pPr marL="0" indent="0">
              <a:buNone/>
              <a:defRPr sz="2200">
                <a:solidFill>
                  <a:srgbClr val="808080"/>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a:t>Click to edit Master text styles</a:t>
            </a:r>
          </a:p>
        </p:txBody>
      </p:sp>
      <p:pic>
        <p:nvPicPr>
          <p:cNvPr id="42" name="Picture 41">
            <a:extLst>
              <a:ext uri="{FF2B5EF4-FFF2-40B4-BE49-F238E27FC236}">
                <a16:creationId xmlns:a16="http://schemas.microsoft.com/office/drawing/2014/main" id="{0E2BB47B-D69C-8B48-B22A-205F238B88C5}"/>
              </a:ext>
            </a:extLst>
          </p:cNvPr>
          <p:cNvPicPr>
            <a:picLocks noChangeAspect="1"/>
          </p:cNvPicPr>
          <p:nvPr userDrawn="1"/>
        </p:nvPicPr>
        <p:blipFill>
          <a:blip r:embed="rId2"/>
          <a:stretch>
            <a:fillRect/>
          </a:stretch>
        </p:blipFill>
        <p:spPr>
          <a:xfrm>
            <a:off x="522049" y="2002992"/>
            <a:ext cx="333986" cy="333986"/>
          </a:xfrm>
          <a:prstGeom prst="rect">
            <a:avLst/>
          </a:prstGeom>
        </p:spPr>
      </p:pic>
      <p:sp>
        <p:nvSpPr>
          <p:cNvPr id="116" name="Picture Placeholder 112">
            <a:extLst>
              <a:ext uri="{FF2B5EF4-FFF2-40B4-BE49-F238E27FC236}">
                <a16:creationId xmlns:a16="http://schemas.microsoft.com/office/drawing/2014/main" id="{E2498653-6B29-7241-B53E-7AAD3836BA00}"/>
              </a:ext>
            </a:extLst>
          </p:cNvPr>
          <p:cNvSpPr>
            <a:spLocks noGrp="1"/>
          </p:cNvSpPr>
          <p:nvPr>
            <p:ph type="pic" sz="quarter" idx="14" hasCustomPrompt="1"/>
          </p:nvPr>
        </p:nvSpPr>
        <p:spPr>
          <a:xfrm>
            <a:off x="10328045" y="459998"/>
            <a:ext cx="1406754" cy="625224"/>
          </a:xfrm>
        </p:spPr>
        <p:txBody>
          <a:bodyPr anchor="ctr">
            <a:normAutofit/>
          </a:bodyPr>
          <a:lstStyle>
            <a:lvl1pPr marL="0" indent="0" algn="ctr">
              <a:buNone/>
              <a:defRPr sz="2000"/>
            </a:lvl1pPr>
          </a:lstStyle>
          <a:p>
            <a:r>
              <a:rPr lang="en-US" dirty="0"/>
              <a:t>logo</a:t>
            </a:r>
          </a:p>
        </p:txBody>
      </p:sp>
      <p:sp>
        <p:nvSpPr>
          <p:cNvPr id="15" name="Title 1">
            <a:extLst>
              <a:ext uri="{FF2B5EF4-FFF2-40B4-BE49-F238E27FC236}">
                <a16:creationId xmlns:a16="http://schemas.microsoft.com/office/drawing/2014/main" id="{C1A70225-22B9-9647-94BE-4CC8C1D9B1B7}"/>
              </a:ext>
            </a:extLst>
          </p:cNvPr>
          <p:cNvSpPr txBox="1">
            <a:spLocks/>
          </p:cNvSpPr>
          <p:nvPr userDrawn="1"/>
        </p:nvSpPr>
        <p:spPr>
          <a:xfrm>
            <a:off x="431514" y="5746859"/>
            <a:ext cx="1494940" cy="3339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Poppins" pitchFamily="2" charset="77"/>
                <a:ea typeface="+mj-ea"/>
                <a:cs typeface="Poppins" pitchFamily="2" charset="77"/>
              </a:defRPr>
            </a:lvl1pPr>
          </a:lstStyle>
          <a:p>
            <a:pPr>
              <a:lnSpc>
                <a:spcPct val="100000"/>
              </a:lnSpc>
            </a:pPr>
            <a:r>
              <a:rPr lang="en-US" sz="1800" b="1" i="0" dirty="0">
                <a:solidFill>
                  <a:srgbClr val="262626"/>
                </a:solidFill>
                <a:latin typeface="Poppins SemiBold" pitchFamily="2" charset="77"/>
                <a:cs typeface="Poppins SemiBold" pitchFamily="2" charset="77"/>
              </a:rPr>
              <a:t>Partners</a:t>
            </a:r>
            <a:r>
              <a:rPr lang="en-US" sz="1800" dirty="0">
                <a:solidFill>
                  <a:srgbClr val="262626"/>
                </a:solidFill>
              </a:rPr>
              <a:t> </a:t>
            </a:r>
            <a:r>
              <a:rPr lang="en-US" sz="1800" b="0" dirty="0">
                <a:solidFill>
                  <a:srgbClr val="F39200"/>
                </a:solidFill>
              </a:rPr>
              <a:t>&gt;</a:t>
            </a:r>
          </a:p>
        </p:txBody>
      </p:sp>
      <p:sp>
        <p:nvSpPr>
          <p:cNvPr id="17" name="Title 1">
            <a:extLst>
              <a:ext uri="{FF2B5EF4-FFF2-40B4-BE49-F238E27FC236}">
                <a16:creationId xmlns:a16="http://schemas.microsoft.com/office/drawing/2014/main" id="{25BB194A-13BC-CD44-8729-54C55421AE4A}"/>
              </a:ext>
            </a:extLst>
          </p:cNvPr>
          <p:cNvSpPr>
            <a:spLocks noGrp="1"/>
          </p:cNvSpPr>
          <p:nvPr>
            <p:ph type="title"/>
          </p:nvPr>
        </p:nvSpPr>
        <p:spPr>
          <a:xfrm>
            <a:off x="431514" y="469524"/>
            <a:ext cx="9529232" cy="1325563"/>
          </a:xfrm>
          <a:prstGeom prst="rect">
            <a:avLst/>
          </a:prstGeom>
        </p:spPr>
        <p:txBody>
          <a:bodyPr anchor="t">
            <a:normAutofit/>
          </a:bodyPr>
          <a:lstStyle>
            <a:lvl1pPr>
              <a:defRPr sz="2800" b="1" i="0">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846929887"/>
      </p:ext>
    </p:extLst>
  </p:cSld>
  <p:clrMapOvr>
    <a:masterClrMapping/>
  </p:clrMapOvr>
  <p:transition spd="slow" advClick="0"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D850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AFE84A-D807-2745-AE86-6CC0D522181C}"/>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Tree>
    <p:extLst>
      <p:ext uri="{BB962C8B-B14F-4D97-AF65-F5344CB8AC3E}">
        <p14:creationId xmlns:p14="http://schemas.microsoft.com/office/powerpoint/2010/main" val="966663338"/>
      </p:ext>
    </p:extLst>
  </p:cSld>
  <p:clrMapOvr>
    <a:masterClrMapping/>
  </p:clrMapOvr>
  <p:transition spd="slow" advClick="0" advTm="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1BE5466D-6DB2-E044-BFB6-57F1F40E705C}"/>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3124992097"/>
      </p:ext>
    </p:extLst>
  </p:cSld>
  <p:clrMapOvr>
    <a:masterClrMapping/>
  </p:clrMapOvr>
  <p:transition spd="slow" advClick="0" advTm="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F9DA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9AC16303-849C-474F-AE3A-FDFF2455B854}"/>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1889142746"/>
      </p:ext>
    </p:extLst>
  </p:cSld>
  <p:clrMapOvr>
    <a:masterClrMapping/>
  </p:clrMapOvr>
  <p:transition spd="slow" advClick="0" advTm="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green">
    <p:bg>
      <p:bgPr>
        <a:solidFill>
          <a:srgbClr val="61D0A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CE57B-3DBF-B549-8CB7-935542321D4C}"/>
              </a:ext>
            </a:extLst>
          </p:cNvPr>
          <p:cNvSpPr/>
          <p:nvPr userDrawn="1"/>
        </p:nvSpPr>
        <p:spPr>
          <a:xfrm>
            <a:off x="0" y="0"/>
            <a:ext cx="12192000" cy="6858000"/>
          </a:xfrm>
          <a:prstGeom prst="rect">
            <a:avLst/>
          </a:prstGeom>
          <a:solidFill>
            <a:srgbClr val="61D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DF1652AE-315D-8944-9268-4FDC16F14405}"/>
              </a:ext>
            </a:extLst>
          </p:cNvPr>
          <p:cNvPicPr>
            <a:picLocks noChangeAspect="1"/>
          </p:cNvPicPr>
          <p:nvPr userDrawn="1"/>
        </p:nvPicPr>
        <p:blipFill>
          <a:blip r:embed="rId2"/>
          <a:srcRect t="12978" b="12978"/>
          <a:stretch>
            <a:fillRect/>
          </a:stretch>
        </p:blipFill>
        <p:spPr>
          <a:xfrm>
            <a:off x="10328045" y="459998"/>
            <a:ext cx="1406754" cy="625224"/>
          </a:xfrm>
          <a:prstGeom prst="rect">
            <a:avLst/>
          </a:prstGeom>
        </p:spPr>
      </p:pic>
      <p:sp>
        <p:nvSpPr>
          <p:cNvPr id="8" name="Title 1">
            <a:extLst>
              <a:ext uri="{FF2B5EF4-FFF2-40B4-BE49-F238E27FC236}">
                <a16:creationId xmlns:a16="http://schemas.microsoft.com/office/drawing/2014/main" id="{A3C1CC87-C750-F049-990A-5D79E47D9049}"/>
              </a:ext>
            </a:extLst>
          </p:cNvPr>
          <p:cNvSpPr>
            <a:spLocks noGrp="1"/>
          </p:cNvSpPr>
          <p:nvPr>
            <p:ph type="title"/>
          </p:nvPr>
        </p:nvSpPr>
        <p:spPr>
          <a:xfrm>
            <a:off x="831850" y="2002631"/>
            <a:ext cx="10515600" cy="2852737"/>
          </a:xfrm>
          <a:prstGeom prst="rect">
            <a:avLst/>
          </a:prstGeom>
        </p:spPr>
        <p:txBody>
          <a:bodyPr anchor="ctr"/>
          <a:lstStyle>
            <a:lvl1pPr algn="ctr">
              <a:defRPr sz="6000" b="1" i="0">
                <a:ln>
                  <a:noFill/>
                </a:ln>
                <a:solidFill>
                  <a:srgbClr val="FFFFFF"/>
                </a:solidFill>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97241447"/>
      </p:ext>
    </p:extLst>
  </p:cSld>
  <p:clrMapOvr>
    <a:masterClrMapping/>
  </p:clrMapOvr>
  <p:transition spd="slow" advClick="0" advTm="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0C7036-5AAE-CB4F-B5E9-6207824E0697}"/>
              </a:ext>
            </a:extLst>
          </p:cNvPr>
          <p:cNvSpPr>
            <a:spLocks noGrp="1"/>
          </p:cNvSpPr>
          <p:nvPr>
            <p:ph type="body" idx="1"/>
          </p:nvPr>
        </p:nvSpPr>
        <p:spPr>
          <a:xfrm>
            <a:off x="431514" y="1825625"/>
            <a:ext cx="1119204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8F25BF1C-F771-C848-8365-0544362B28EB}"/>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0" name="Footer Placeholder 4">
            <a:extLst>
              <a:ext uri="{FF2B5EF4-FFF2-40B4-BE49-F238E27FC236}">
                <a16:creationId xmlns:a16="http://schemas.microsoft.com/office/drawing/2014/main" id="{D2A89A24-7E88-EA4A-8D6C-F2B717D51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1" name="Slide Number Placeholder 5">
            <a:extLst>
              <a:ext uri="{FF2B5EF4-FFF2-40B4-BE49-F238E27FC236}">
                <a16:creationId xmlns:a16="http://schemas.microsoft.com/office/drawing/2014/main" id="{C7962EE9-57C0-0B40-8159-9C455052CE73}"/>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165610938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61" r:id="rId4"/>
    <p:sldLayoutId id="2147483650" r:id="rId5"/>
    <p:sldLayoutId id="2147483656" r:id="rId6"/>
    <p:sldLayoutId id="2147483655" r:id="rId7"/>
    <p:sldLayoutId id="2147483657" r:id="rId8"/>
    <p:sldLayoutId id="2147483658" r:id="rId9"/>
    <p:sldLayoutId id="2147483659" r:id="rId10"/>
    <p:sldLayoutId id="2147483651" r:id="rId11"/>
    <p:sldLayoutId id="2147483652" r:id="rId12"/>
    <p:sldLayoutId id="2147483653" r:id="rId13"/>
    <p:sldLayoutId id="2147483654" r:id="rId14"/>
    <p:sldLayoutId id="2147483663" r:id="rId15"/>
    <p:sldLayoutId id="2147483668" r:id="rId16"/>
    <p:sldLayoutId id="2147483684" r:id="rId17"/>
  </p:sldLayoutIdLst>
  <p:transition spd="slow" advClick="0" advTm="0">
    <p:wipe/>
  </p:transition>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0C7036-5AAE-CB4F-B5E9-6207824E0697}"/>
              </a:ext>
            </a:extLst>
          </p:cNvPr>
          <p:cNvSpPr>
            <a:spLocks noGrp="1"/>
          </p:cNvSpPr>
          <p:nvPr>
            <p:ph type="body" idx="1"/>
          </p:nvPr>
        </p:nvSpPr>
        <p:spPr>
          <a:xfrm>
            <a:off x="431514" y="1825625"/>
            <a:ext cx="1119204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8F25BF1C-F771-C848-8365-0544362B28EB}"/>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BC3CBF8B-E38A-4DDD-870B-FC57E6A8B3A2}" type="datetime1">
              <a:rPr lang="en-US" smtClean="0"/>
              <a:t>6/26/2023</a:t>
            </a:fld>
            <a:endParaRPr lang="en-US" dirty="0"/>
          </a:p>
        </p:txBody>
      </p:sp>
      <p:sp>
        <p:nvSpPr>
          <p:cNvPr id="10" name="Footer Placeholder 4">
            <a:extLst>
              <a:ext uri="{FF2B5EF4-FFF2-40B4-BE49-F238E27FC236}">
                <a16:creationId xmlns:a16="http://schemas.microsoft.com/office/drawing/2014/main" id="{D2A89A24-7E88-EA4A-8D6C-F2B717D51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Module 2.2. Empathising &amp; Defining challenges</a:t>
            </a:r>
          </a:p>
        </p:txBody>
      </p:sp>
      <p:sp>
        <p:nvSpPr>
          <p:cNvPr id="11" name="Slide Number Placeholder 5">
            <a:extLst>
              <a:ext uri="{FF2B5EF4-FFF2-40B4-BE49-F238E27FC236}">
                <a16:creationId xmlns:a16="http://schemas.microsoft.com/office/drawing/2014/main" id="{C7962EE9-57C0-0B40-8159-9C455052CE73}"/>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16561093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92" r:id="rId8"/>
    <p:sldLayoutId id="2147483694" r:id="rId9"/>
    <p:sldLayoutId id="2147483695" r:id="rId10"/>
    <p:sldLayoutId id="2147483680" r:id="rId11"/>
    <p:sldLayoutId id="2147483681" r:id="rId12"/>
    <p:sldLayoutId id="2147483693" r:id="rId13"/>
    <p:sldLayoutId id="2147483683" r:id="rId14"/>
  </p:sldLayoutIdLst>
  <p:hf hdr="0" dt="0"/>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0C7036-5AAE-CB4F-B5E9-6207824E0697}"/>
              </a:ext>
            </a:extLst>
          </p:cNvPr>
          <p:cNvSpPr>
            <a:spLocks noGrp="1"/>
          </p:cNvSpPr>
          <p:nvPr>
            <p:ph type="body" idx="1"/>
          </p:nvPr>
        </p:nvSpPr>
        <p:spPr>
          <a:xfrm>
            <a:off x="431514" y="1825625"/>
            <a:ext cx="1119204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8F25BF1C-F771-C848-8365-0544362B28EB}"/>
              </a:ext>
            </a:extLst>
          </p:cNvPr>
          <p:cNvSpPr>
            <a:spLocks noGrp="1"/>
          </p:cNvSpPr>
          <p:nvPr>
            <p:ph type="dt" sz="half" idx="2"/>
          </p:nvPr>
        </p:nvSpPr>
        <p:spPr>
          <a:xfrm>
            <a:off x="43151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0504772D-0079-784C-8BB3-473595089D90}" type="datetimeFigureOut">
              <a:rPr lang="en-US" smtClean="0"/>
              <a:pPr/>
              <a:t>6/26/2023</a:t>
            </a:fld>
            <a:endParaRPr lang="en-US" dirty="0"/>
          </a:p>
        </p:txBody>
      </p:sp>
      <p:sp>
        <p:nvSpPr>
          <p:cNvPr id="10" name="Footer Placeholder 4">
            <a:extLst>
              <a:ext uri="{FF2B5EF4-FFF2-40B4-BE49-F238E27FC236}">
                <a16:creationId xmlns:a16="http://schemas.microsoft.com/office/drawing/2014/main" id="{D2A89A24-7E88-EA4A-8D6C-F2B717D51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r>
              <a:rPr lang="en-US" dirty="0"/>
              <a:t>Energy Living Lab PPT template v0.2</a:t>
            </a:r>
          </a:p>
        </p:txBody>
      </p:sp>
      <p:sp>
        <p:nvSpPr>
          <p:cNvPr id="11" name="Slide Number Placeholder 5">
            <a:extLst>
              <a:ext uri="{FF2B5EF4-FFF2-40B4-BE49-F238E27FC236}">
                <a16:creationId xmlns:a16="http://schemas.microsoft.com/office/drawing/2014/main" id="{C7962EE9-57C0-0B40-8159-9C455052CE73}"/>
              </a:ext>
            </a:extLst>
          </p:cNvPr>
          <p:cNvSpPr>
            <a:spLocks noGrp="1"/>
          </p:cNvSpPr>
          <p:nvPr>
            <p:ph type="sldNum" sz="quarter" idx="4"/>
          </p:nvPr>
        </p:nvSpPr>
        <p:spPr>
          <a:xfrm>
            <a:off x="88803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EBA74696-C0B8-9043-BFE1-D784E88565B4}" type="slidenum">
              <a:rPr lang="en-US" smtClean="0"/>
              <a:pPr/>
              <a:t>‹#›</a:t>
            </a:fld>
            <a:endParaRPr lang="en-US" dirty="0"/>
          </a:p>
        </p:txBody>
      </p:sp>
    </p:spTree>
    <p:extLst>
      <p:ext uri="{BB962C8B-B14F-4D97-AF65-F5344CB8AC3E}">
        <p14:creationId xmlns:p14="http://schemas.microsoft.com/office/powerpoint/2010/main" val="1656109385"/>
      </p:ext>
    </p:extLst>
  </p:cSld>
  <p:clrMap bg1="lt1" tx1="dk1" bg2="lt2" tx2="dk2" accent1="accent1" accent2="accent2" accent3="accent3" accent4="accent4" accent5="accent5" accent6="accent6" hlink="hlink" folHlink="folHlink"/>
  <p:sldLayoutIdLst>
    <p:sldLayoutId id="2147483689" r:id="rId1"/>
    <p:sldLayoutId id="2147483682" r:id="rId2"/>
    <p:sldLayoutId id="2147483678" r:id="rId3"/>
    <p:sldLayoutId id="2147483679" r:id="rId4"/>
    <p:sldLayoutId id="2147483696" r:id="rId5"/>
    <p:sldLayoutId id="2147483697" r:id="rId6"/>
    <p:sldLayoutId id="2147483691" r:id="rId7"/>
    <p:sldLayoutId id="2147483698" r:id="rId8"/>
    <p:sldLayoutId id="2147483699" r:id="rId9"/>
    <p:sldLayoutId id="2147483700" r:id="rId10"/>
    <p:sldLayoutId id="2147483701" r:id="rId11"/>
    <p:sldLayoutId id="2147483702" r:id="rId12"/>
    <p:sldLayoutId id="2147483703" r:id="rId13"/>
    <p:sldLayoutId id="2147483687" r:id="rId14"/>
    <p:sldLayoutId id="214748370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2.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28.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mpra.ub.uni-muenchen.de/27017" TargetMode="External"/><Relationship Id="rId3" Type="http://schemas.microsoft.com/office/2007/relationships/media" Target="../media/media16.m4a"/><Relationship Id="rId7" Type="http://schemas.openxmlformats.org/officeDocument/2006/relationships/image" Target="../media/image2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5.xml"/><Relationship Id="rId5" Type="http://schemas.openxmlformats.org/officeDocument/2006/relationships/slideLayout" Target="../slideLayouts/slideLayout14.xml"/><Relationship Id="rId10" Type="http://schemas.openxmlformats.org/officeDocument/2006/relationships/image" Target="../media/image14.png"/><Relationship Id="rId4" Type="http://schemas.openxmlformats.org/officeDocument/2006/relationships/audio" Target="../media/media16.m4a"/><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4.xml"/><Relationship Id="rId7" Type="http://schemas.openxmlformats.org/officeDocument/2006/relationships/image" Target="../media/image33.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notesSlide" Target="../notesSlides/notesSlide18.xml"/><Relationship Id="rId9"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unalab.enoll.org/vision-development/" TargetMode="External"/><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media" Target="../media/media22.m4a"/><Relationship Id="rId7" Type="http://schemas.openxmlformats.org/officeDocument/2006/relationships/image" Target="../media/image1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20.xml"/><Relationship Id="rId5" Type="http://schemas.openxmlformats.org/officeDocument/2006/relationships/slideLayout" Target="../slideLayouts/slideLayout14.xml"/><Relationship Id="rId10" Type="http://schemas.openxmlformats.org/officeDocument/2006/relationships/image" Target="../media/image14.png"/><Relationship Id="rId4" Type="http://schemas.openxmlformats.org/officeDocument/2006/relationships/audio" Target="../media/media22.m4a"/><Relationship Id="rId9"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8.jpe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5.xml"/><Relationship Id="rId7" Type="http://schemas.openxmlformats.org/officeDocument/2006/relationships/image" Target="../media/image1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wbcsd.org/Overview/About-us/Vision-2050-Time-to-Transform/Resources/Time-to-Transform" TargetMode="External"/><Relationship Id="rId5" Type="http://schemas.openxmlformats.org/officeDocument/2006/relationships/image" Target="../media/image4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31.m4a"/><Relationship Id="rId7" Type="http://schemas.openxmlformats.org/officeDocument/2006/relationships/image" Target="../media/image1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9.xml"/><Relationship Id="rId5" Type="http://schemas.openxmlformats.org/officeDocument/2006/relationships/slideLayout" Target="../slideLayouts/slideLayout45.xml"/><Relationship Id="rId4" Type="http://schemas.openxmlformats.org/officeDocument/2006/relationships/audio" Target="../media/media31.m4a"/><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5.xml"/><Relationship Id="rId7" Type="http://schemas.openxmlformats.org/officeDocument/2006/relationships/image" Target="../media/image43.sv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4.m4a"/><Relationship Id="rId7" Type="http://schemas.openxmlformats.org/officeDocument/2006/relationships/image" Target="../media/image1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31.xml"/><Relationship Id="rId5" Type="http://schemas.openxmlformats.org/officeDocument/2006/relationships/slideLayout" Target="../slideLayouts/slideLayout45.xml"/><Relationship Id="rId10" Type="http://schemas.openxmlformats.org/officeDocument/2006/relationships/image" Target="../media/image14.png"/><Relationship Id="rId4" Type="http://schemas.openxmlformats.org/officeDocument/2006/relationships/audio" Target="../media/media34.m4a"/><Relationship Id="rId9"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6.m4a"/><Relationship Id="rId7" Type="http://schemas.openxmlformats.org/officeDocument/2006/relationships/image" Target="../media/image46.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32.xml"/><Relationship Id="rId5" Type="http://schemas.openxmlformats.org/officeDocument/2006/relationships/slideLayout" Target="../slideLayouts/slideLayout14.xml"/><Relationship Id="rId10" Type="http://schemas.openxmlformats.org/officeDocument/2006/relationships/image" Target="../media/image14.png"/><Relationship Id="rId4" Type="http://schemas.openxmlformats.org/officeDocument/2006/relationships/audio" Target="../media/media36.m4a"/><Relationship Id="rId9" Type="http://schemas.openxmlformats.org/officeDocument/2006/relationships/hyperlink" Target="http://rewaise.eu/wp-content/uploads/2022/05/REWAISE-LL-online_handbook.pdf"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1.xml"/><Relationship Id="rId7" Type="http://schemas.openxmlformats.org/officeDocument/2006/relationships/image" Target="../media/image4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7.png"/><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9.png"/><Relationship Id="rId5" Type="http://schemas.openxmlformats.org/officeDocument/2006/relationships/image" Target="../media/image1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45.m4a"/><Relationship Id="rId7" Type="http://schemas.openxmlformats.org/officeDocument/2006/relationships/image" Target="../media/image50.jpeg"/><Relationship Id="rId12" Type="http://schemas.openxmlformats.org/officeDocument/2006/relationships/image" Target="../media/image1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notesSlide" Target="../notesSlides/notesSlide40.xml"/><Relationship Id="rId11" Type="http://schemas.openxmlformats.org/officeDocument/2006/relationships/hyperlink" Target="mailto:fiona.ponomareva@hevs.ch" TargetMode="External"/><Relationship Id="rId5" Type="http://schemas.openxmlformats.org/officeDocument/2006/relationships/slideLayout" Target="../slideLayouts/slideLayout14.xml"/><Relationship Id="rId10" Type="http://schemas.openxmlformats.org/officeDocument/2006/relationships/hyperlink" Target="mailto:joelle.mastelic@hevs.ch" TargetMode="External"/><Relationship Id="rId4" Type="http://schemas.openxmlformats.org/officeDocument/2006/relationships/audio" Target="../media/media45.m4a"/><Relationship Id="rId9"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28.svg"/><Relationship Id="rId3" Type="http://schemas.openxmlformats.org/officeDocument/2006/relationships/slideLayout" Target="../slideLayouts/slideLayout14.xml"/><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7.png"/><Relationship Id="rId2" Type="http://schemas.openxmlformats.org/officeDocument/2006/relationships/audio" Target="../media/media7.m4a"/><Relationship Id="rId16" Type="http://schemas.openxmlformats.org/officeDocument/2006/relationships/image" Target="../media/image15.png"/><Relationship Id="rId1" Type="http://schemas.microsoft.com/office/2007/relationships/media" Target="../media/media7.m4a"/><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6.png"/><Relationship Id="rId10" Type="http://schemas.openxmlformats.org/officeDocument/2006/relationships/image" Target="../media/image22.svg"/><Relationship Id="rId19"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21.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drawing on a white board&#10;&#10;Description automatically generated with low confidence">
            <a:extLst>
              <a:ext uri="{FF2B5EF4-FFF2-40B4-BE49-F238E27FC236}">
                <a16:creationId xmlns:a16="http://schemas.microsoft.com/office/drawing/2014/main" id="{024BA24C-E238-473D-4B09-67C5FC83D0C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Lst>
          </a:blip>
          <a:srcRect t="8795" b="6831"/>
          <a:stretch/>
        </p:blipFill>
        <p:spPr>
          <a:xfrm>
            <a:off x="-1" y="1376066"/>
            <a:ext cx="9745506" cy="5481933"/>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AF7AA963-0FC8-7189-4E07-7D29BBD38405}"/>
              </a:ext>
            </a:extLst>
          </p:cNvPr>
          <p:cNvPicPr>
            <a:picLocks noChangeAspect="1"/>
          </p:cNvPicPr>
          <p:nvPr/>
        </p:nvPicPr>
        <p:blipFill>
          <a:blip r:embed="rId7"/>
          <a:stretch>
            <a:fillRect/>
          </a:stretch>
        </p:blipFill>
        <p:spPr>
          <a:xfrm>
            <a:off x="546673" y="441273"/>
            <a:ext cx="1902313" cy="655915"/>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5DBF7931-C4B4-FB14-3BC0-0C72FDE0AD06}"/>
              </a:ext>
            </a:extLst>
          </p:cNvPr>
          <p:cNvPicPr>
            <a:picLocks noChangeAspect="1"/>
          </p:cNvPicPr>
          <p:nvPr/>
        </p:nvPicPr>
        <p:blipFill>
          <a:blip r:embed="rId8"/>
          <a:stretch>
            <a:fillRect/>
          </a:stretch>
        </p:blipFill>
        <p:spPr>
          <a:xfrm>
            <a:off x="9797142" y="360066"/>
            <a:ext cx="1899924" cy="737665"/>
          </a:xfrm>
          <a:prstGeom prst="rect">
            <a:avLst/>
          </a:prstGeom>
        </p:spPr>
      </p:pic>
      <p:pic>
        <p:nvPicPr>
          <p:cNvPr id="4" name="Picture 6" descr="Logo&#10;&#10;Description automatically generated">
            <a:extLst>
              <a:ext uri="{FF2B5EF4-FFF2-40B4-BE49-F238E27FC236}">
                <a16:creationId xmlns:a16="http://schemas.microsoft.com/office/drawing/2014/main" id="{DDA01061-7B11-7391-0C08-40A0F617EA54}"/>
              </a:ext>
            </a:extLst>
          </p:cNvPr>
          <p:cNvPicPr>
            <a:picLocks noChangeAspect="1"/>
          </p:cNvPicPr>
          <p:nvPr/>
        </p:nvPicPr>
        <p:blipFill>
          <a:blip r:embed="rId9"/>
          <a:stretch>
            <a:fillRect/>
          </a:stretch>
        </p:blipFill>
        <p:spPr>
          <a:xfrm>
            <a:off x="7335687" y="359883"/>
            <a:ext cx="2092625" cy="732347"/>
          </a:xfrm>
          <a:prstGeom prst="rect">
            <a:avLst/>
          </a:prstGeom>
        </p:spPr>
      </p:pic>
      <p:sp>
        <p:nvSpPr>
          <p:cNvPr id="3" name="Title 1">
            <a:extLst>
              <a:ext uri="{FF2B5EF4-FFF2-40B4-BE49-F238E27FC236}">
                <a16:creationId xmlns:a16="http://schemas.microsoft.com/office/drawing/2014/main" id="{B4B8E001-3306-28C6-CDB6-E221E763831F}"/>
              </a:ext>
            </a:extLst>
          </p:cNvPr>
          <p:cNvSpPr txBox="1">
            <a:spLocks/>
          </p:cNvSpPr>
          <p:nvPr/>
        </p:nvSpPr>
        <p:spPr>
          <a:xfrm>
            <a:off x="2168863" y="1491325"/>
            <a:ext cx="9528558" cy="1191786"/>
          </a:xfrm>
          <a:prstGeom prst="rect">
            <a:avLst/>
          </a:prstGeom>
          <a:solidFill>
            <a:srgbClr val="BFBFBF"/>
          </a:solidFill>
        </p:spPr>
        <p:txBody>
          <a:bodyPr lIns="91440" tIns="45720" rIns="91440" bIns="45720" anchor="b">
            <a:normAutofit lnSpcReduction="10000"/>
          </a:bodyPr>
          <a:lstStyle>
            <a:lvl1pPr algn="l" defTabSz="914400" rtl="0" eaLnBrk="1" latinLnBrk="0" hangingPunct="1">
              <a:lnSpc>
                <a:spcPct val="90000"/>
              </a:lnSpc>
              <a:spcBef>
                <a:spcPct val="0"/>
              </a:spcBef>
              <a:buNone/>
              <a:defRPr sz="2800" b="1" i="0" kern="1200">
                <a:solidFill>
                  <a:schemeClr val="tx1"/>
                </a:solidFill>
                <a:latin typeface="Poppins SemiBold" pitchFamily="2" charset="77"/>
                <a:ea typeface="+mj-ea"/>
                <a:cs typeface="Poppins SemiBold" pitchFamily="2" charset="77"/>
              </a:defRPr>
            </a:lvl1pPr>
          </a:lstStyle>
          <a:p>
            <a:pPr algn="r"/>
            <a:r>
              <a:rPr lang="en-US" sz="4000" dirty="0">
                <a:latin typeface="Poppins SemiBold"/>
                <a:cs typeface="Poppins SemiBold"/>
              </a:rPr>
              <a:t>How to set up and develop a Living Lab &amp; define a common vision ? </a:t>
            </a:r>
            <a:endParaRPr lang="en-GB" sz="4000" dirty="0"/>
          </a:p>
        </p:txBody>
      </p:sp>
      <p:sp>
        <p:nvSpPr>
          <p:cNvPr id="8" name="Subtitle 2">
            <a:extLst>
              <a:ext uri="{FF2B5EF4-FFF2-40B4-BE49-F238E27FC236}">
                <a16:creationId xmlns:a16="http://schemas.microsoft.com/office/drawing/2014/main" id="{D2858174-2EFD-D56C-94B5-CA21DF020741}"/>
              </a:ext>
            </a:extLst>
          </p:cNvPr>
          <p:cNvSpPr txBox="1">
            <a:spLocks/>
          </p:cNvSpPr>
          <p:nvPr/>
        </p:nvSpPr>
        <p:spPr>
          <a:xfrm>
            <a:off x="4075941" y="2803337"/>
            <a:ext cx="5617028" cy="5278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400" b="1" dirty="0">
                <a:solidFill>
                  <a:srgbClr val="FFFFFF"/>
                </a:solidFill>
                <a:latin typeface="Poppins"/>
                <a:cs typeface="Poppins"/>
              </a:rPr>
              <a:t>Module 1.3</a:t>
            </a:r>
            <a:endParaRPr lang="en-GB" sz="2400" b="1" dirty="0">
              <a:solidFill>
                <a:srgbClr val="FFFFFF"/>
              </a:solidFill>
            </a:endParaRPr>
          </a:p>
        </p:txBody>
      </p:sp>
      <p:pic>
        <p:nvPicPr>
          <p:cNvPr id="21" name="Recorded Sound">
            <a:hlinkClick r:id="" action="ppaction://media"/>
            <a:extLst>
              <a:ext uri="{FF2B5EF4-FFF2-40B4-BE49-F238E27FC236}">
                <a16:creationId xmlns:a16="http://schemas.microsoft.com/office/drawing/2014/main" id="{5BA86462-4058-4DC4-3389-8C78AAF5CD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3476458"/>
            <a:ext cx="406400" cy="406400"/>
          </a:xfrm>
          <a:prstGeom prst="rect">
            <a:avLst/>
          </a:prstGeom>
        </p:spPr>
      </p:pic>
    </p:spTree>
    <p:extLst>
      <p:ext uri="{BB962C8B-B14F-4D97-AF65-F5344CB8AC3E}">
        <p14:creationId xmlns:p14="http://schemas.microsoft.com/office/powerpoint/2010/main" val="848684478"/>
      </p:ext>
    </p:extLst>
  </p:cSld>
  <p:clrMapOvr>
    <a:masterClrMapping/>
  </p:clrMapOvr>
  <p:transition spd="slow" advTm="444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Social value</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10</a:t>
            </a:fld>
            <a:endParaRPr lang="en-US" dirty="0"/>
          </a:p>
        </p:txBody>
      </p:sp>
      <p:sp>
        <p:nvSpPr>
          <p:cNvPr id="6" name="Content Placeholder 2">
            <a:extLst>
              <a:ext uri="{FF2B5EF4-FFF2-40B4-BE49-F238E27FC236}">
                <a16:creationId xmlns:a16="http://schemas.microsoft.com/office/drawing/2014/main" id="{1712065F-6F46-BE60-B3C5-12039F8B91D7}"/>
              </a:ext>
            </a:extLst>
          </p:cNvPr>
          <p:cNvSpPr txBox="1">
            <a:spLocks/>
          </p:cNvSpPr>
          <p:nvPr/>
        </p:nvSpPr>
        <p:spPr>
          <a:xfrm>
            <a:off x="945798" y="1664648"/>
            <a:ext cx="6269822" cy="3224546"/>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IE" sz="2400" dirty="0">
                <a:latin typeface="Poppins"/>
                <a:cs typeface="Poppins"/>
              </a:rPr>
              <a:t>Learning and awareness-raising ;</a:t>
            </a:r>
          </a:p>
          <a:p>
            <a:pPr marL="0" indent="0">
              <a:buClr>
                <a:schemeClr val="accent4"/>
              </a:buClr>
              <a:buNone/>
            </a:pPr>
            <a:r>
              <a:rPr lang="en-IE" sz="2400" dirty="0">
                <a:latin typeface="Poppins"/>
                <a:cs typeface="Poppins"/>
              </a:rPr>
              <a:t> </a:t>
            </a:r>
          </a:p>
          <a:p>
            <a:pPr>
              <a:buClr>
                <a:schemeClr val="accent4"/>
              </a:buClr>
            </a:pPr>
            <a:r>
              <a:rPr lang="en-IE" sz="2400" dirty="0">
                <a:latin typeface="Poppins"/>
                <a:cs typeface="Poppins"/>
              </a:rPr>
              <a:t>Empowerment of stakeholders by:</a:t>
            </a:r>
          </a:p>
          <a:p>
            <a:pPr lvl="1">
              <a:buClr>
                <a:schemeClr val="accent4"/>
              </a:buClr>
            </a:pPr>
            <a:r>
              <a:rPr lang="en-IE" sz="2000" dirty="0">
                <a:latin typeface="Poppins"/>
                <a:cs typeface="Poppins"/>
              </a:rPr>
              <a:t>Active participation and stimulation ;</a:t>
            </a:r>
          </a:p>
          <a:p>
            <a:pPr lvl="1">
              <a:buClr>
                <a:schemeClr val="accent4"/>
              </a:buClr>
            </a:pPr>
            <a:r>
              <a:rPr lang="en-IE" sz="2000" dirty="0">
                <a:latin typeface="Poppins"/>
                <a:cs typeface="Poppins"/>
              </a:rPr>
              <a:t>Social entrepreneurship ;</a:t>
            </a:r>
          </a:p>
          <a:p>
            <a:pPr lvl="1">
              <a:buClr>
                <a:schemeClr val="accent4"/>
              </a:buClr>
            </a:pPr>
            <a:r>
              <a:rPr lang="en-IE" sz="2000" dirty="0">
                <a:latin typeface="Poppins"/>
                <a:cs typeface="Poppins"/>
              </a:rPr>
              <a:t>Local ownership and decision-making</a:t>
            </a:r>
            <a:br>
              <a:rPr lang="en-IE" sz="2000" dirty="0">
                <a:latin typeface="Poppins"/>
                <a:cs typeface="Poppins"/>
              </a:rPr>
            </a:br>
            <a:endParaRPr lang="en-IE" sz="2000" dirty="0">
              <a:latin typeface="Poppins"/>
              <a:cs typeface="Poppins"/>
            </a:endParaRPr>
          </a:p>
          <a:p>
            <a:pPr>
              <a:buClr>
                <a:schemeClr val="accent4"/>
              </a:buClr>
            </a:pPr>
            <a:r>
              <a:rPr lang="en-IE" sz="2400" dirty="0">
                <a:latin typeface="Poppins"/>
                <a:cs typeface="Poppins"/>
              </a:rPr>
              <a:t>Social Innovation </a:t>
            </a:r>
          </a:p>
        </p:txBody>
      </p:sp>
      <p:grpSp>
        <p:nvGrpSpPr>
          <p:cNvPr id="11" name="Group 10">
            <a:extLst>
              <a:ext uri="{FF2B5EF4-FFF2-40B4-BE49-F238E27FC236}">
                <a16:creationId xmlns:a16="http://schemas.microsoft.com/office/drawing/2014/main" id="{C0195C5E-7906-4518-DD5F-B95BDB1D3010}"/>
              </a:ext>
            </a:extLst>
          </p:cNvPr>
          <p:cNvGrpSpPr/>
          <p:nvPr/>
        </p:nvGrpSpPr>
        <p:grpSpPr>
          <a:xfrm>
            <a:off x="468602" y="5302865"/>
            <a:ext cx="11254795" cy="830520"/>
            <a:chOff x="468602" y="5143498"/>
            <a:chExt cx="11254795" cy="830520"/>
          </a:xfrm>
        </p:grpSpPr>
        <p:sp>
          <p:nvSpPr>
            <p:cNvPr id="12" name="Rectangle 11">
              <a:extLst>
                <a:ext uri="{FF2B5EF4-FFF2-40B4-BE49-F238E27FC236}">
                  <a16:creationId xmlns:a16="http://schemas.microsoft.com/office/drawing/2014/main" id="{A6A8F8B2-2104-86E1-0AEE-9897BE52217D}"/>
                </a:ext>
              </a:extLst>
            </p:cNvPr>
            <p:cNvSpPr/>
            <p:nvPr/>
          </p:nvSpPr>
          <p:spPr>
            <a:xfrm>
              <a:off x="5012893" y="5143501"/>
              <a:ext cx="2166213" cy="83051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tx2">
                      <a:lumMod val="20000"/>
                      <a:lumOff val="80000"/>
                    </a:schemeClr>
                  </a:solidFill>
                  <a:latin typeface="Poppins" panose="00000500000000000000" pitchFamily="2" charset="0"/>
                  <a:cs typeface="Poppins" panose="00000500000000000000" pitchFamily="2" charset="0"/>
                </a:rPr>
                <a:t>Improvement</a:t>
              </a:r>
            </a:p>
            <a:p>
              <a:pPr algn="ctr"/>
              <a:r>
                <a:rPr lang="en-IE" sz="1600" dirty="0">
                  <a:solidFill>
                    <a:schemeClr val="tx2">
                      <a:lumMod val="20000"/>
                      <a:lumOff val="80000"/>
                    </a:schemeClr>
                  </a:solidFill>
                  <a:latin typeface="Poppins" panose="00000500000000000000" pitchFamily="2" charset="0"/>
                  <a:cs typeface="Poppins" panose="00000500000000000000" pitchFamily="2" charset="0"/>
                </a:rPr>
                <a:t>of community wellbeing</a:t>
              </a:r>
            </a:p>
          </p:txBody>
        </p:sp>
        <p:sp>
          <p:nvSpPr>
            <p:cNvPr id="13" name="Rectangle 12">
              <a:extLst>
                <a:ext uri="{FF2B5EF4-FFF2-40B4-BE49-F238E27FC236}">
                  <a16:creationId xmlns:a16="http://schemas.microsoft.com/office/drawing/2014/main" id="{A12ACD1D-A410-AED8-26D0-5D1F43AA8490}"/>
                </a:ext>
              </a:extLst>
            </p:cNvPr>
            <p:cNvSpPr/>
            <p:nvPr/>
          </p:nvSpPr>
          <p:spPr>
            <a:xfrm>
              <a:off x="7285039" y="5143500"/>
              <a:ext cx="2166213" cy="83051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rgbClr val="FFFFFF"/>
                  </a:solidFill>
                  <a:latin typeface="Poppins" panose="00000500000000000000" pitchFamily="2" charset="0"/>
                  <a:cs typeface="Poppins" panose="00000500000000000000" pitchFamily="2" charset="0"/>
                </a:rPr>
                <a:t>Alleviation of energy poverty</a:t>
              </a:r>
            </a:p>
          </p:txBody>
        </p:sp>
        <p:sp>
          <p:nvSpPr>
            <p:cNvPr id="14" name="Rectangle 13">
              <a:extLst>
                <a:ext uri="{FF2B5EF4-FFF2-40B4-BE49-F238E27FC236}">
                  <a16:creationId xmlns:a16="http://schemas.microsoft.com/office/drawing/2014/main" id="{B6CDB5FC-2D59-B102-35CA-83A6CB92EF93}"/>
                </a:ext>
              </a:extLst>
            </p:cNvPr>
            <p:cNvSpPr/>
            <p:nvPr/>
          </p:nvSpPr>
          <p:spPr>
            <a:xfrm>
              <a:off x="2740748" y="5143499"/>
              <a:ext cx="2166213" cy="830517"/>
            </a:xfrm>
            <a:prstGeom prst="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bg1"/>
                  </a:solidFill>
                  <a:latin typeface="Poppins" panose="00000500000000000000" pitchFamily="2" charset="0"/>
                  <a:cs typeface="Poppins" panose="00000500000000000000" pitchFamily="2" charset="0"/>
                </a:rPr>
                <a:t>Increasing</a:t>
              </a:r>
            </a:p>
            <a:p>
              <a:pPr algn="ctr"/>
              <a:r>
                <a:rPr lang="en-IE" sz="1600" dirty="0">
                  <a:solidFill>
                    <a:schemeClr val="bg1"/>
                  </a:solidFill>
                  <a:latin typeface="Poppins" panose="00000500000000000000" pitchFamily="2" charset="0"/>
                  <a:cs typeface="Poppins" panose="00000500000000000000" pitchFamily="2" charset="0"/>
                </a:rPr>
                <a:t>trust</a:t>
              </a:r>
            </a:p>
          </p:txBody>
        </p:sp>
        <p:sp>
          <p:nvSpPr>
            <p:cNvPr id="15" name="Rectangle 14">
              <a:extLst>
                <a:ext uri="{FF2B5EF4-FFF2-40B4-BE49-F238E27FC236}">
                  <a16:creationId xmlns:a16="http://schemas.microsoft.com/office/drawing/2014/main" id="{35A4D407-043D-C78C-F298-D0F480B48ADC}"/>
                </a:ext>
              </a:extLst>
            </p:cNvPr>
            <p:cNvSpPr/>
            <p:nvPr/>
          </p:nvSpPr>
          <p:spPr>
            <a:xfrm>
              <a:off x="468602" y="5143499"/>
              <a:ext cx="2166213" cy="830517"/>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bg1"/>
                  </a:solidFill>
                  <a:latin typeface="Poppins" panose="00000500000000000000" pitchFamily="2" charset="0"/>
                  <a:cs typeface="Poppins" panose="00000500000000000000" pitchFamily="2" charset="0"/>
                </a:rPr>
                <a:t>Increasing social</a:t>
              </a:r>
            </a:p>
            <a:p>
              <a:pPr algn="ctr"/>
              <a:r>
                <a:rPr lang="en-IE" sz="1600" dirty="0">
                  <a:solidFill>
                    <a:schemeClr val="bg1"/>
                  </a:solidFill>
                  <a:latin typeface="Poppins" panose="00000500000000000000" pitchFamily="2" charset="0"/>
                  <a:cs typeface="Poppins" panose="00000500000000000000" pitchFamily="2" charset="0"/>
                </a:rPr>
                <a:t>cohesion/inclusion</a:t>
              </a:r>
            </a:p>
          </p:txBody>
        </p:sp>
        <p:sp>
          <p:nvSpPr>
            <p:cNvPr id="16" name="Rectangle 15">
              <a:extLst>
                <a:ext uri="{FF2B5EF4-FFF2-40B4-BE49-F238E27FC236}">
                  <a16:creationId xmlns:a16="http://schemas.microsoft.com/office/drawing/2014/main" id="{D7F8BA71-2EBD-311E-BFD4-C578B4A3B2A1}"/>
                </a:ext>
              </a:extLst>
            </p:cNvPr>
            <p:cNvSpPr/>
            <p:nvPr/>
          </p:nvSpPr>
          <p:spPr>
            <a:xfrm>
              <a:off x="9557184" y="5143498"/>
              <a:ext cx="2166213" cy="830517"/>
            </a:xfrm>
            <a:prstGeom prst="rect">
              <a:avLst/>
            </a:prstGeom>
            <a:solidFill>
              <a:schemeClr val="accent4">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rgbClr val="FFFFFF"/>
                  </a:solidFill>
                  <a:latin typeface="Poppins" panose="00000500000000000000" pitchFamily="2" charset="0"/>
                  <a:cs typeface="Poppins" panose="00000500000000000000" pitchFamily="2" charset="0"/>
                </a:rPr>
                <a:t>Enhancing </a:t>
              </a:r>
            </a:p>
            <a:p>
              <a:pPr algn="ctr"/>
              <a:r>
                <a:rPr lang="en-IE" sz="1600" dirty="0">
                  <a:solidFill>
                    <a:srgbClr val="FFFFFF"/>
                  </a:solidFill>
                  <a:latin typeface="Poppins" panose="00000500000000000000" pitchFamily="2" charset="0"/>
                  <a:cs typeface="Poppins" panose="00000500000000000000" pitchFamily="2" charset="0"/>
                </a:rPr>
                <a:t>energy literacy</a:t>
              </a:r>
            </a:p>
          </p:txBody>
        </p:sp>
      </p:grpSp>
      <p:pic>
        <p:nvPicPr>
          <p:cNvPr id="18" name="Graphic 17">
            <a:extLst>
              <a:ext uri="{FF2B5EF4-FFF2-40B4-BE49-F238E27FC236}">
                <a16:creationId xmlns:a16="http://schemas.microsoft.com/office/drawing/2014/main" id="{7EEBDDF1-6007-471E-3772-46AE467B19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6133" y="1888949"/>
            <a:ext cx="3692796" cy="2786800"/>
          </a:xfrm>
          <a:prstGeom prst="rect">
            <a:avLst/>
          </a:prstGeom>
        </p:spPr>
      </p:pic>
      <p:pic>
        <p:nvPicPr>
          <p:cNvPr id="7" name="Picture 6" descr="Logo&#10;&#10;Description automatically generated">
            <a:extLst>
              <a:ext uri="{FF2B5EF4-FFF2-40B4-BE49-F238E27FC236}">
                <a16:creationId xmlns:a16="http://schemas.microsoft.com/office/drawing/2014/main" id="{D348E059-BA6A-95B9-9FB3-32E01CDE4C11}"/>
              </a:ext>
            </a:extLst>
          </p:cNvPr>
          <p:cNvPicPr>
            <a:picLocks noChangeAspect="1"/>
          </p:cNvPicPr>
          <p:nvPr/>
        </p:nvPicPr>
        <p:blipFill>
          <a:blip r:embed="rId7"/>
          <a:stretch>
            <a:fillRect/>
          </a:stretch>
        </p:blipFill>
        <p:spPr>
          <a:xfrm>
            <a:off x="8943833" y="380011"/>
            <a:ext cx="1207827" cy="786725"/>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9F1E4318-1632-748B-42FD-95CAF03B4EF9}"/>
              </a:ext>
            </a:extLst>
          </p:cNvPr>
          <p:cNvPicPr>
            <a:picLocks noChangeAspect="1"/>
          </p:cNvPicPr>
          <p:nvPr/>
        </p:nvPicPr>
        <p:blipFill>
          <a:blip r:embed="rId8"/>
          <a:stretch>
            <a:fillRect/>
          </a:stretch>
        </p:blipFill>
        <p:spPr>
          <a:xfrm>
            <a:off x="10341426" y="318937"/>
            <a:ext cx="1520581" cy="984739"/>
          </a:xfrm>
          <a:prstGeom prst="rect">
            <a:avLst/>
          </a:prstGeom>
        </p:spPr>
      </p:pic>
      <p:pic>
        <p:nvPicPr>
          <p:cNvPr id="4" name="Recorded Sound">
            <a:hlinkClick r:id="" action="ppaction://media"/>
            <a:extLst>
              <a:ext uri="{FF2B5EF4-FFF2-40B4-BE49-F238E27FC236}">
                <a16:creationId xmlns:a16="http://schemas.microsoft.com/office/drawing/2014/main" id="{E2781B3B-DB49-FABA-3877-DAFAD75BF5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69901" y="605890"/>
            <a:ext cx="406400" cy="406400"/>
          </a:xfrm>
          <a:prstGeom prst="rect">
            <a:avLst/>
          </a:prstGeom>
        </p:spPr>
      </p:pic>
    </p:spTree>
    <p:extLst>
      <p:ext uri="{BB962C8B-B14F-4D97-AF65-F5344CB8AC3E}">
        <p14:creationId xmlns:p14="http://schemas.microsoft.com/office/powerpoint/2010/main" val="59593304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Technological value</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11</a:t>
            </a:fld>
            <a:endParaRPr lang="en-US" dirty="0"/>
          </a:p>
        </p:txBody>
      </p:sp>
      <p:sp>
        <p:nvSpPr>
          <p:cNvPr id="6" name="Content Placeholder 2">
            <a:extLst>
              <a:ext uri="{FF2B5EF4-FFF2-40B4-BE49-F238E27FC236}">
                <a16:creationId xmlns:a16="http://schemas.microsoft.com/office/drawing/2014/main" id="{1712065F-6F46-BE60-B3C5-12039F8B91D7}"/>
              </a:ext>
            </a:extLst>
          </p:cNvPr>
          <p:cNvSpPr txBox="1">
            <a:spLocks/>
          </p:cNvSpPr>
          <p:nvPr/>
        </p:nvSpPr>
        <p:spPr>
          <a:xfrm>
            <a:off x="993423" y="2463445"/>
            <a:ext cx="6269822" cy="3224546"/>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IE" sz="2400" dirty="0">
                <a:latin typeface="Poppins"/>
                <a:cs typeface="Poppins"/>
              </a:rPr>
              <a:t>Technology helps the members to:</a:t>
            </a:r>
          </a:p>
          <a:p>
            <a:pPr>
              <a:buClr>
                <a:schemeClr val="accent4"/>
              </a:buClr>
            </a:pPr>
            <a:endParaRPr lang="en-IE" sz="2400" dirty="0">
              <a:latin typeface="Poppins"/>
              <a:cs typeface="Poppins"/>
            </a:endParaRPr>
          </a:p>
          <a:p>
            <a:pPr lvl="1">
              <a:buClr>
                <a:schemeClr val="accent4"/>
              </a:buClr>
            </a:pPr>
            <a:r>
              <a:rPr lang="en-IE" sz="2000" dirty="0">
                <a:latin typeface="Poppins"/>
                <a:cs typeface="Poppins"/>
              </a:rPr>
              <a:t>Lower their carbon footprint ;</a:t>
            </a:r>
          </a:p>
          <a:p>
            <a:pPr lvl="1">
              <a:buClr>
                <a:schemeClr val="accent4"/>
              </a:buClr>
            </a:pPr>
            <a:r>
              <a:rPr lang="en-IE" sz="2000" dirty="0">
                <a:latin typeface="Poppins"/>
                <a:cs typeface="Poppins"/>
              </a:rPr>
              <a:t>Trade the produced energy ;</a:t>
            </a:r>
          </a:p>
          <a:p>
            <a:pPr lvl="1">
              <a:buClr>
                <a:schemeClr val="accent4"/>
              </a:buClr>
            </a:pPr>
            <a:r>
              <a:rPr lang="en-IE" sz="2000" dirty="0">
                <a:latin typeface="Poppins"/>
                <a:cs typeface="Poppins"/>
              </a:rPr>
              <a:t>Empower them to be more active in their energy use and production.</a:t>
            </a:r>
          </a:p>
        </p:txBody>
      </p:sp>
      <p:pic>
        <p:nvPicPr>
          <p:cNvPr id="5" name="Graphic 4">
            <a:extLst>
              <a:ext uri="{FF2B5EF4-FFF2-40B4-BE49-F238E27FC236}">
                <a16:creationId xmlns:a16="http://schemas.microsoft.com/office/drawing/2014/main" id="{960D154A-7BD7-E860-893F-2EEA435199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9325" y="2390073"/>
            <a:ext cx="2647934" cy="2878513"/>
          </a:xfrm>
          <a:prstGeom prst="rect">
            <a:avLst/>
          </a:prstGeom>
        </p:spPr>
      </p:pic>
      <p:pic>
        <p:nvPicPr>
          <p:cNvPr id="8" name="Picture 6" descr="Logo&#10;&#10;Description automatically generated">
            <a:extLst>
              <a:ext uri="{FF2B5EF4-FFF2-40B4-BE49-F238E27FC236}">
                <a16:creationId xmlns:a16="http://schemas.microsoft.com/office/drawing/2014/main" id="{FA10D351-1B2B-B2E1-73DD-B560FBE79681}"/>
              </a:ext>
            </a:extLst>
          </p:cNvPr>
          <p:cNvPicPr>
            <a:picLocks noChangeAspect="1"/>
          </p:cNvPicPr>
          <p:nvPr/>
        </p:nvPicPr>
        <p:blipFill>
          <a:blip r:embed="rId7"/>
          <a:stretch>
            <a:fillRect/>
          </a:stretch>
        </p:blipFill>
        <p:spPr>
          <a:xfrm>
            <a:off x="8943833" y="380011"/>
            <a:ext cx="1207827" cy="786725"/>
          </a:xfrm>
          <a:prstGeom prst="rect">
            <a:avLst/>
          </a:prstGeom>
        </p:spPr>
      </p:pic>
      <p:pic>
        <p:nvPicPr>
          <p:cNvPr id="7" name="Picture 4" descr="Graphical user interface, text, application, chat or text message&#10;&#10;Description automatically generated">
            <a:extLst>
              <a:ext uri="{FF2B5EF4-FFF2-40B4-BE49-F238E27FC236}">
                <a16:creationId xmlns:a16="http://schemas.microsoft.com/office/drawing/2014/main" id="{A2CBC21B-E144-35FC-E940-003C1BEB9B9E}"/>
              </a:ext>
            </a:extLst>
          </p:cNvPr>
          <p:cNvPicPr>
            <a:picLocks noChangeAspect="1"/>
          </p:cNvPicPr>
          <p:nvPr/>
        </p:nvPicPr>
        <p:blipFill>
          <a:blip r:embed="rId8"/>
          <a:stretch>
            <a:fillRect/>
          </a:stretch>
        </p:blipFill>
        <p:spPr>
          <a:xfrm>
            <a:off x="10341426" y="318937"/>
            <a:ext cx="1520581" cy="984739"/>
          </a:xfrm>
          <a:prstGeom prst="rect">
            <a:avLst/>
          </a:prstGeom>
        </p:spPr>
      </p:pic>
      <p:pic>
        <p:nvPicPr>
          <p:cNvPr id="4" name="Recorded Sound">
            <a:hlinkClick r:id="" action="ppaction://media"/>
            <a:extLst>
              <a:ext uri="{FF2B5EF4-FFF2-40B4-BE49-F238E27FC236}">
                <a16:creationId xmlns:a16="http://schemas.microsoft.com/office/drawing/2014/main" id="{DA39187B-FEF4-2C14-F196-A384E0D065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9589" y="568826"/>
            <a:ext cx="406400" cy="406400"/>
          </a:xfrm>
          <a:prstGeom prst="rect">
            <a:avLst/>
          </a:prstGeom>
        </p:spPr>
      </p:pic>
    </p:spTree>
    <p:extLst>
      <p:ext uri="{BB962C8B-B14F-4D97-AF65-F5344CB8AC3E}">
        <p14:creationId xmlns:p14="http://schemas.microsoft.com/office/powerpoint/2010/main" val="44217419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Environmental value</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12</a:t>
            </a:fld>
            <a:endParaRPr lang="en-US" dirty="0"/>
          </a:p>
        </p:txBody>
      </p:sp>
      <p:sp>
        <p:nvSpPr>
          <p:cNvPr id="6" name="Content Placeholder 2">
            <a:extLst>
              <a:ext uri="{FF2B5EF4-FFF2-40B4-BE49-F238E27FC236}">
                <a16:creationId xmlns:a16="http://schemas.microsoft.com/office/drawing/2014/main" id="{1712065F-6F46-BE60-B3C5-12039F8B91D7}"/>
              </a:ext>
            </a:extLst>
          </p:cNvPr>
          <p:cNvSpPr txBox="1">
            <a:spLocks/>
          </p:cNvSpPr>
          <p:nvPr/>
        </p:nvSpPr>
        <p:spPr>
          <a:xfrm>
            <a:off x="993423" y="2193751"/>
            <a:ext cx="6269822" cy="3224546"/>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IE" sz="2400" dirty="0">
                <a:latin typeface="Poppins"/>
                <a:cs typeface="Poppins"/>
              </a:rPr>
              <a:t>Sustainability ;</a:t>
            </a:r>
          </a:p>
          <a:p>
            <a:pPr>
              <a:buClr>
                <a:schemeClr val="accent4"/>
              </a:buClr>
            </a:pPr>
            <a:endParaRPr lang="en-IE" sz="2400" dirty="0">
              <a:latin typeface="Poppins"/>
              <a:cs typeface="Poppins"/>
            </a:endParaRPr>
          </a:p>
          <a:p>
            <a:pPr>
              <a:buClr>
                <a:schemeClr val="accent4"/>
              </a:buClr>
            </a:pPr>
            <a:r>
              <a:rPr lang="en-IE" sz="2400" dirty="0">
                <a:latin typeface="Poppins"/>
                <a:cs typeface="Poppins"/>
              </a:rPr>
              <a:t>Lowering the carbon footprint ;</a:t>
            </a:r>
          </a:p>
          <a:p>
            <a:pPr>
              <a:buClr>
                <a:schemeClr val="accent4"/>
              </a:buClr>
            </a:pPr>
            <a:endParaRPr lang="en-IE" sz="2400" dirty="0">
              <a:latin typeface="Poppins"/>
              <a:cs typeface="Poppins"/>
            </a:endParaRPr>
          </a:p>
          <a:p>
            <a:pPr>
              <a:buClr>
                <a:schemeClr val="accent4"/>
              </a:buClr>
            </a:pPr>
            <a:r>
              <a:rPr lang="en-IE" sz="2400" dirty="0">
                <a:latin typeface="Poppins"/>
                <a:cs typeface="Poppins"/>
              </a:rPr>
              <a:t>Use of green technologies and sources of energy.</a:t>
            </a:r>
            <a:endParaRPr lang="en-IE" sz="2400" dirty="0">
              <a:latin typeface="Poppins" panose="00000500000000000000" pitchFamily="2" charset="0"/>
              <a:cs typeface="Poppins" panose="00000500000000000000" pitchFamily="2" charset="0"/>
            </a:endParaRPr>
          </a:p>
        </p:txBody>
      </p:sp>
      <p:pic>
        <p:nvPicPr>
          <p:cNvPr id="5" name="Graphic 4">
            <a:extLst>
              <a:ext uri="{FF2B5EF4-FFF2-40B4-BE49-F238E27FC236}">
                <a16:creationId xmlns:a16="http://schemas.microsoft.com/office/drawing/2014/main" id="{86929CA3-6258-4E50-DE90-56816E1485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2346" y="2238029"/>
            <a:ext cx="3607449" cy="2723182"/>
          </a:xfrm>
          <a:prstGeom prst="rect">
            <a:avLst/>
          </a:prstGeom>
        </p:spPr>
      </p:pic>
      <p:pic>
        <p:nvPicPr>
          <p:cNvPr id="8" name="Picture 6" descr="Logo&#10;&#10;Description automatically generated">
            <a:extLst>
              <a:ext uri="{FF2B5EF4-FFF2-40B4-BE49-F238E27FC236}">
                <a16:creationId xmlns:a16="http://schemas.microsoft.com/office/drawing/2014/main" id="{4BC1C038-B8A5-6FEC-4621-F5F7A12EF2AE}"/>
              </a:ext>
            </a:extLst>
          </p:cNvPr>
          <p:cNvPicPr>
            <a:picLocks noChangeAspect="1"/>
          </p:cNvPicPr>
          <p:nvPr/>
        </p:nvPicPr>
        <p:blipFill>
          <a:blip r:embed="rId7"/>
          <a:stretch>
            <a:fillRect/>
          </a:stretch>
        </p:blipFill>
        <p:spPr>
          <a:xfrm>
            <a:off x="8943833" y="380011"/>
            <a:ext cx="1207827" cy="786725"/>
          </a:xfrm>
          <a:prstGeom prst="rect">
            <a:avLst/>
          </a:prstGeom>
        </p:spPr>
      </p:pic>
      <p:pic>
        <p:nvPicPr>
          <p:cNvPr id="7" name="Picture 4" descr="Graphical user interface, text, application, chat or text message&#10;&#10;Description automatically generated">
            <a:extLst>
              <a:ext uri="{FF2B5EF4-FFF2-40B4-BE49-F238E27FC236}">
                <a16:creationId xmlns:a16="http://schemas.microsoft.com/office/drawing/2014/main" id="{0D7ADB97-4415-317C-C07D-A3F29187AB92}"/>
              </a:ext>
            </a:extLst>
          </p:cNvPr>
          <p:cNvPicPr>
            <a:picLocks noChangeAspect="1"/>
          </p:cNvPicPr>
          <p:nvPr/>
        </p:nvPicPr>
        <p:blipFill>
          <a:blip r:embed="rId8"/>
          <a:stretch>
            <a:fillRect/>
          </a:stretch>
        </p:blipFill>
        <p:spPr>
          <a:xfrm>
            <a:off x="10341426" y="318937"/>
            <a:ext cx="1520581" cy="984739"/>
          </a:xfrm>
          <a:prstGeom prst="rect">
            <a:avLst/>
          </a:prstGeom>
        </p:spPr>
      </p:pic>
      <p:pic>
        <p:nvPicPr>
          <p:cNvPr id="4" name="Recorded Sound">
            <a:hlinkClick r:id="" action="ppaction://media"/>
            <a:extLst>
              <a:ext uri="{FF2B5EF4-FFF2-40B4-BE49-F238E27FC236}">
                <a16:creationId xmlns:a16="http://schemas.microsoft.com/office/drawing/2014/main" id="{B04CDF68-7093-EA3E-A660-FE58682CF5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9589" y="568826"/>
            <a:ext cx="406400" cy="406400"/>
          </a:xfrm>
          <a:prstGeom prst="rect">
            <a:avLst/>
          </a:prstGeom>
        </p:spPr>
      </p:pic>
    </p:spTree>
    <p:extLst>
      <p:ext uri="{BB962C8B-B14F-4D97-AF65-F5344CB8AC3E}">
        <p14:creationId xmlns:p14="http://schemas.microsoft.com/office/powerpoint/2010/main" val="19525181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Legal value</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13</a:t>
            </a:fld>
            <a:endParaRPr lang="en-US" dirty="0"/>
          </a:p>
        </p:txBody>
      </p:sp>
      <p:sp>
        <p:nvSpPr>
          <p:cNvPr id="6" name="Content Placeholder 2">
            <a:extLst>
              <a:ext uri="{FF2B5EF4-FFF2-40B4-BE49-F238E27FC236}">
                <a16:creationId xmlns:a16="http://schemas.microsoft.com/office/drawing/2014/main" id="{1712065F-6F46-BE60-B3C5-12039F8B91D7}"/>
              </a:ext>
            </a:extLst>
          </p:cNvPr>
          <p:cNvSpPr txBox="1">
            <a:spLocks/>
          </p:cNvSpPr>
          <p:nvPr/>
        </p:nvSpPr>
        <p:spPr>
          <a:xfrm>
            <a:off x="1045615" y="2110244"/>
            <a:ext cx="6269822" cy="3224546"/>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IE" sz="2400" dirty="0">
                <a:latin typeface="Poppins"/>
                <a:cs typeface="Poppins"/>
              </a:rPr>
              <a:t>Legal framework (ex. the development of knowledge about IP rights and IP left among the community to protect their ideas by InnoBooster Switzerland) ;</a:t>
            </a:r>
          </a:p>
          <a:p>
            <a:pPr>
              <a:buClr>
                <a:schemeClr val="accent4"/>
              </a:buClr>
            </a:pPr>
            <a:endParaRPr lang="en-IE" sz="2400" dirty="0">
              <a:latin typeface="Poppins"/>
              <a:cs typeface="Poppins"/>
            </a:endParaRPr>
          </a:p>
          <a:p>
            <a:pPr>
              <a:buClr>
                <a:schemeClr val="accent4"/>
              </a:buClr>
            </a:pPr>
            <a:r>
              <a:rPr lang="en-IE" sz="2400" dirty="0">
                <a:latin typeface="Poppins"/>
                <a:cs typeface="Poppins"/>
              </a:rPr>
              <a:t>Open licences and open innovation ;</a:t>
            </a:r>
          </a:p>
          <a:p>
            <a:pPr>
              <a:buClr>
                <a:schemeClr val="accent4"/>
              </a:buClr>
            </a:pPr>
            <a:endParaRPr lang="en-IE" sz="2400" dirty="0">
              <a:latin typeface="Poppins"/>
              <a:cs typeface="Poppins"/>
            </a:endParaRPr>
          </a:p>
          <a:p>
            <a:pPr>
              <a:buClr>
                <a:schemeClr val="accent4"/>
              </a:buClr>
            </a:pPr>
            <a:r>
              <a:rPr lang="en-IE" sz="2400" dirty="0">
                <a:latin typeface="Poppins"/>
                <a:cs typeface="Poppins"/>
              </a:rPr>
              <a:t>Legal operations and skills.</a:t>
            </a:r>
            <a:endParaRPr lang="en-IE" sz="2400" dirty="0">
              <a:latin typeface="Poppins" panose="00000500000000000000" pitchFamily="2" charset="0"/>
              <a:cs typeface="Poppins" panose="00000500000000000000" pitchFamily="2" charset="0"/>
            </a:endParaRPr>
          </a:p>
        </p:txBody>
      </p:sp>
      <p:pic>
        <p:nvPicPr>
          <p:cNvPr id="7" name="Picture 4" descr="Graphical user interface, text, application, chat or text message&#10;&#10;Description automatically generated">
            <a:extLst>
              <a:ext uri="{FF2B5EF4-FFF2-40B4-BE49-F238E27FC236}">
                <a16:creationId xmlns:a16="http://schemas.microsoft.com/office/drawing/2014/main" id="{0D7ADB97-4415-317C-C07D-A3F29187AB92}"/>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10" name="Graphic 18">
            <a:extLst>
              <a:ext uri="{FF2B5EF4-FFF2-40B4-BE49-F238E27FC236}">
                <a16:creationId xmlns:a16="http://schemas.microsoft.com/office/drawing/2014/main" id="{601ABB21-657A-5BC4-482A-2AF12D405B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417" y="1861599"/>
            <a:ext cx="2529909" cy="3722679"/>
          </a:xfrm>
          <a:prstGeom prst="rect">
            <a:avLst/>
          </a:prstGeom>
        </p:spPr>
      </p:pic>
      <p:pic>
        <p:nvPicPr>
          <p:cNvPr id="4" name="Recorded Sound">
            <a:hlinkClick r:id="" action="ppaction://media"/>
            <a:extLst>
              <a:ext uri="{FF2B5EF4-FFF2-40B4-BE49-F238E27FC236}">
                <a16:creationId xmlns:a16="http://schemas.microsoft.com/office/drawing/2014/main" id="{B72CAC30-3750-C296-D6A2-312E0FB54F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52932" y="608932"/>
            <a:ext cx="406400" cy="406400"/>
          </a:xfrm>
          <a:prstGeom prst="rect">
            <a:avLst/>
          </a:prstGeom>
        </p:spPr>
      </p:pic>
    </p:spTree>
    <p:extLst>
      <p:ext uri="{BB962C8B-B14F-4D97-AF65-F5344CB8AC3E}">
        <p14:creationId xmlns:p14="http://schemas.microsoft.com/office/powerpoint/2010/main" val="10478481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What added value will your Living Lab </a:t>
            </a:r>
            <a:br>
              <a:rPr lang="en-IE" dirty="0">
                <a:latin typeface="Poppins SemiBold"/>
                <a:cs typeface="Poppins SemiBold"/>
              </a:rPr>
            </a:br>
            <a:r>
              <a:rPr lang="en-IE" dirty="0">
                <a:latin typeface="Poppins SemiBold"/>
                <a:cs typeface="Poppins SemiBold"/>
              </a:rPr>
              <a:t>bring to its stakeholders?</a:t>
            </a:r>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dirty="0" smtClean="0"/>
              <a:pPr/>
              <a:t>14</a:t>
            </a:fld>
            <a:endParaRPr lang="en-US" dirty="0"/>
          </a:p>
        </p:txBody>
      </p:sp>
      <p:pic>
        <p:nvPicPr>
          <p:cNvPr id="3" name="Picture 4" descr="Graphical user interface, text, application, chat or text message&#10;&#10;Description automatically generated">
            <a:extLst>
              <a:ext uri="{FF2B5EF4-FFF2-40B4-BE49-F238E27FC236}">
                <a16:creationId xmlns:a16="http://schemas.microsoft.com/office/drawing/2014/main" id="{E24871D3-7BB5-8BD6-C6B0-7170F71E52F7}"/>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7" name="TextBox 6">
            <a:extLst>
              <a:ext uri="{FF2B5EF4-FFF2-40B4-BE49-F238E27FC236}">
                <a16:creationId xmlns:a16="http://schemas.microsoft.com/office/drawing/2014/main" id="{CC3B3756-6BFB-9163-64BA-3C5469A9870E}"/>
              </a:ext>
            </a:extLst>
          </p:cNvPr>
          <p:cNvSpPr txBox="1"/>
          <p:nvPr/>
        </p:nvSpPr>
        <p:spPr>
          <a:xfrm>
            <a:off x="1732429" y="2528046"/>
            <a:ext cx="852543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IE" sz="2400" dirty="0">
                <a:latin typeface="Poppins"/>
                <a:cs typeface="Poppins"/>
              </a:rPr>
              <a:t>bringing different stakeholders together </a:t>
            </a:r>
            <a:endParaRPr lang="en-US" sz="2400" dirty="0">
              <a:latin typeface="Poppins"/>
              <a:cs typeface="Poppins"/>
            </a:endParaRPr>
          </a:p>
          <a:p>
            <a:pPr marL="342900" indent="-342900">
              <a:buFont typeface="Arial"/>
              <a:buChar char="•"/>
            </a:pPr>
            <a:endParaRPr lang="en-IE" sz="2400" dirty="0">
              <a:latin typeface="Poppins"/>
              <a:cs typeface="Poppins"/>
            </a:endParaRPr>
          </a:p>
          <a:p>
            <a:pPr marL="342900" indent="-342900">
              <a:buFont typeface="Arial"/>
              <a:buChar char="•"/>
            </a:pPr>
            <a:r>
              <a:rPr lang="en-IE" sz="2400" dirty="0">
                <a:latin typeface="Poppins"/>
                <a:cs typeface="Poppins"/>
              </a:rPr>
              <a:t>creating projects in a collaborative way</a:t>
            </a:r>
            <a:endParaRPr lang="en-US" sz="2400" dirty="0">
              <a:latin typeface="Poppins"/>
              <a:cs typeface="Poppins"/>
            </a:endParaRPr>
          </a:p>
          <a:p>
            <a:pPr marL="342900" indent="-342900">
              <a:buFont typeface="Arial"/>
              <a:buChar char="•"/>
            </a:pPr>
            <a:endParaRPr lang="en-IE" sz="2400" dirty="0">
              <a:latin typeface="Poppins"/>
              <a:cs typeface="Poppins"/>
            </a:endParaRPr>
          </a:p>
          <a:p>
            <a:pPr marL="342900" indent="-342900">
              <a:buFont typeface="Arial"/>
              <a:buChar char="•"/>
            </a:pPr>
            <a:r>
              <a:rPr lang="en-IE" sz="2400" dirty="0">
                <a:latin typeface="Poppins"/>
                <a:cs typeface="Poppins"/>
              </a:rPr>
              <a:t>proposing innovative solutions to existing processes</a:t>
            </a:r>
            <a:endParaRPr lang="en-US" sz="2400" dirty="0">
              <a:latin typeface="Poppins"/>
              <a:cs typeface="Calibri"/>
            </a:endParaRPr>
          </a:p>
          <a:p>
            <a:pPr marL="342900" indent="-342900">
              <a:buFont typeface="Arial"/>
              <a:buChar char="•"/>
            </a:pPr>
            <a:endParaRPr lang="en-IE" sz="2400" dirty="0">
              <a:latin typeface="Poppins"/>
              <a:cs typeface="Poppins"/>
            </a:endParaRPr>
          </a:p>
          <a:p>
            <a:pPr marL="342900" indent="-342900">
              <a:buFont typeface="Arial"/>
              <a:buChar char="•"/>
            </a:pPr>
            <a:r>
              <a:rPr lang="en-IE" sz="2400" dirty="0">
                <a:latin typeface="Poppins"/>
                <a:cs typeface="Poppins"/>
              </a:rPr>
              <a:t>allowing experimentation and co-creation</a:t>
            </a:r>
          </a:p>
        </p:txBody>
      </p:sp>
      <p:pic>
        <p:nvPicPr>
          <p:cNvPr id="2" name="Recorded Sound">
            <a:hlinkClick r:id="" action="ppaction://media"/>
            <a:extLst>
              <a:ext uri="{FF2B5EF4-FFF2-40B4-BE49-F238E27FC236}">
                <a16:creationId xmlns:a16="http://schemas.microsoft.com/office/drawing/2014/main" id="{E78705A1-A03C-DAB2-FC58-A712B18282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3168" y="608932"/>
            <a:ext cx="406400" cy="406400"/>
          </a:xfrm>
          <a:prstGeom prst="rect">
            <a:avLst/>
          </a:prstGeom>
        </p:spPr>
      </p:pic>
    </p:spTree>
    <p:extLst>
      <p:ext uri="{BB962C8B-B14F-4D97-AF65-F5344CB8AC3E}">
        <p14:creationId xmlns:p14="http://schemas.microsoft.com/office/powerpoint/2010/main" val="22455220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9C1B-0F8B-D1FB-C864-5C4BACF3EE66}"/>
              </a:ext>
            </a:extLst>
          </p:cNvPr>
          <p:cNvSpPr>
            <a:spLocks noGrp="1"/>
          </p:cNvSpPr>
          <p:nvPr>
            <p:ph type="title"/>
          </p:nvPr>
        </p:nvSpPr>
        <p:spPr/>
        <p:txBody>
          <a:bodyPr/>
          <a:lstStyle/>
          <a:p>
            <a:r>
              <a:rPr lang="en-IE" dirty="0"/>
              <a:t>Innovation Intermediaries</a:t>
            </a:r>
          </a:p>
        </p:txBody>
      </p:sp>
      <p:pic>
        <p:nvPicPr>
          <p:cNvPr id="4" name="Picture 3">
            <a:extLst>
              <a:ext uri="{FF2B5EF4-FFF2-40B4-BE49-F238E27FC236}">
                <a16:creationId xmlns:a16="http://schemas.microsoft.com/office/drawing/2014/main" id="{5328C13A-8695-B353-1403-82FF7EBD3389}"/>
              </a:ext>
            </a:extLst>
          </p:cNvPr>
          <p:cNvPicPr>
            <a:picLocks noChangeAspect="1"/>
          </p:cNvPicPr>
          <p:nvPr/>
        </p:nvPicPr>
        <p:blipFill>
          <a:blip r:embed="rId7"/>
          <a:stretch>
            <a:fillRect/>
          </a:stretch>
        </p:blipFill>
        <p:spPr>
          <a:xfrm>
            <a:off x="2579529" y="1078202"/>
            <a:ext cx="6005008" cy="4992365"/>
          </a:xfrm>
          <a:prstGeom prst="rect">
            <a:avLst/>
          </a:prstGeom>
        </p:spPr>
      </p:pic>
      <p:sp>
        <p:nvSpPr>
          <p:cNvPr id="5" name="TextBox 4">
            <a:extLst>
              <a:ext uri="{FF2B5EF4-FFF2-40B4-BE49-F238E27FC236}">
                <a16:creationId xmlns:a16="http://schemas.microsoft.com/office/drawing/2014/main" id="{C3BEC618-F88D-C947-D823-7AE327165B68}"/>
              </a:ext>
            </a:extLst>
          </p:cNvPr>
          <p:cNvSpPr txBox="1"/>
          <p:nvPr/>
        </p:nvSpPr>
        <p:spPr>
          <a:xfrm>
            <a:off x="429539" y="6195940"/>
            <a:ext cx="10313504" cy="276999"/>
          </a:xfrm>
          <a:prstGeom prst="rect">
            <a:avLst/>
          </a:prstGeom>
          <a:noFill/>
        </p:spPr>
        <p:txBody>
          <a:bodyPr wrap="square" lIns="91440" tIns="45720" rIns="91440" bIns="45720" anchor="t">
            <a:spAutoFit/>
          </a:bodyPr>
          <a:lstStyle/>
          <a:p>
            <a:r>
              <a:rPr lang="en-US" sz="1200" dirty="0">
                <a:effectLst/>
                <a:latin typeface="Poppins"/>
                <a:ea typeface="Calibri" panose="020F0502020204030204" pitchFamily="34" charset="0"/>
                <a:cs typeface="Calibri"/>
              </a:rPr>
              <a:t>Lopez-Vega &amp; Vanhaverbeke, 2009</a:t>
            </a:r>
            <a:r>
              <a:rPr lang="en-US" sz="1200" dirty="0">
                <a:latin typeface="Poppins"/>
                <a:ea typeface="Calibri" panose="020F0502020204030204" pitchFamily="34" charset="0"/>
                <a:cs typeface="Calibri"/>
              </a:rPr>
              <a:t>. </a:t>
            </a:r>
            <a:r>
              <a:rPr lang="en-US" sz="1200" u="sng" dirty="0">
                <a:solidFill>
                  <a:srgbClr val="0563C1"/>
                </a:solidFill>
                <a:effectLst/>
                <a:latin typeface="Poppins"/>
                <a:ea typeface="Calibri" panose="020F0502020204030204" pitchFamily="34" charset="0"/>
                <a:cs typeface="Calibri"/>
                <a:hlinkClick r:id="rId8"/>
              </a:rPr>
              <a:t>https://mpra.ub.uni-muenchen.de/27017</a:t>
            </a:r>
            <a:endParaRPr lang="en-IE" sz="1200" dirty="0">
              <a:latin typeface="Poppins"/>
              <a:cs typeface="Calibri"/>
            </a:endParaRPr>
          </a:p>
        </p:txBody>
      </p:sp>
      <p:pic>
        <p:nvPicPr>
          <p:cNvPr id="6" name="Picture 4" descr="Graphical user interface, text, application, chat or text message&#10;&#10;Description automatically generated">
            <a:extLst>
              <a:ext uri="{FF2B5EF4-FFF2-40B4-BE49-F238E27FC236}">
                <a16:creationId xmlns:a16="http://schemas.microsoft.com/office/drawing/2014/main" id="{C8CA9E8E-3362-C4F1-3E7B-55F750F3929B}"/>
              </a:ext>
            </a:extLst>
          </p:cNvPr>
          <p:cNvPicPr>
            <a:picLocks noChangeAspect="1"/>
          </p:cNvPicPr>
          <p:nvPr/>
        </p:nvPicPr>
        <p:blipFill>
          <a:blip r:embed="rId9"/>
          <a:stretch>
            <a:fillRect/>
          </a:stretch>
        </p:blipFill>
        <p:spPr>
          <a:xfrm>
            <a:off x="10341426" y="318937"/>
            <a:ext cx="1520581" cy="984739"/>
          </a:xfrm>
          <a:prstGeom prst="rect">
            <a:avLst/>
          </a:prstGeom>
        </p:spPr>
      </p:pic>
      <p:sp>
        <p:nvSpPr>
          <p:cNvPr id="8" name="Slide Number Placeholder 2">
            <a:extLst>
              <a:ext uri="{FF2B5EF4-FFF2-40B4-BE49-F238E27FC236}">
                <a16:creationId xmlns:a16="http://schemas.microsoft.com/office/drawing/2014/main" id="{C9A7EDA3-9C98-8871-D1E8-0E070278B216}"/>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15</a:t>
            </a:fld>
            <a:endParaRPr lang="en-US" dirty="0"/>
          </a:p>
        </p:txBody>
      </p:sp>
      <p:pic>
        <p:nvPicPr>
          <p:cNvPr id="3" name="Recorded Sound">
            <a:hlinkClick r:id="" action="ppaction://media"/>
            <a:extLst>
              <a:ext uri="{FF2B5EF4-FFF2-40B4-BE49-F238E27FC236}">
                <a16:creationId xmlns:a16="http://schemas.microsoft.com/office/drawing/2014/main" id="{0BA4626F-BDAD-5696-419F-DBE9DEAE6A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49528" y="605589"/>
            <a:ext cx="406400" cy="406400"/>
          </a:xfrm>
          <a:prstGeom prst="rect">
            <a:avLst/>
          </a:prstGeom>
        </p:spPr>
      </p:pic>
      <p:pic>
        <p:nvPicPr>
          <p:cNvPr id="7" name="Recorded Sound">
            <a:hlinkClick r:id="" action="ppaction://media"/>
            <a:extLst>
              <a:ext uri="{FF2B5EF4-FFF2-40B4-BE49-F238E27FC236}">
                <a16:creationId xmlns:a16="http://schemas.microsoft.com/office/drawing/2014/main" id="{43D89611-AC9E-03ED-D8D9-499CECC5299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747492" y="1384008"/>
            <a:ext cx="406400" cy="406400"/>
          </a:xfrm>
          <a:prstGeom prst="rect">
            <a:avLst/>
          </a:prstGeom>
        </p:spPr>
      </p:pic>
    </p:spTree>
    <p:extLst>
      <p:ext uri="{BB962C8B-B14F-4D97-AF65-F5344CB8AC3E}">
        <p14:creationId xmlns:p14="http://schemas.microsoft.com/office/powerpoint/2010/main" val="123926500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99" fill="hold"/>
                                        <p:tgtEl>
                                          <p:spTgt spid="3"/>
                                        </p:tgtEl>
                                      </p:cBhvr>
                                    </p:cmd>
                                  </p:childTnLst>
                                </p:cTn>
                              </p:par>
                            </p:childTnLst>
                          </p:cTn>
                        </p:par>
                        <p:par>
                          <p:cTn id="7" fill="hold">
                            <p:stCondLst>
                              <p:cond delay="64899"/>
                            </p:stCondLst>
                            <p:childTnLst>
                              <p:par>
                                <p:cTn id="8" presetID="1" presetClass="mediacall" presetSubtype="0" fill="hold" nodeType="afterEffect">
                                  <p:stCondLst>
                                    <p:cond delay="0"/>
                                  </p:stCondLst>
                                  <p:childTnLst>
                                    <p:cmd type="call" cmd="playFrom(0.0)">
                                      <p:cBhvr>
                                        <p:cTn id="9" dur="41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8FB4-E7E6-B8D1-EB36-2ED983CC4124}"/>
              </a:ext>
            </a:extLst>
          </p:cNvPr>
          <p:cNvSpPr>
            <a:spLocks noGrp="1"/>
          </p:cNvSpPr>
          <p:nvPr>
            <p:ph type="title"/>
          </p:nvPr>
        </p:nvSpPr>
        <p:spPr/>
        <p:txBody>
          <a:bodyPr>
            <a:normAutofit/>
          </a:bodyPr>
          <a:lstStyle/>
          <a:p>
            <a:r>
              <a:rPr lang="en-IE" dirty="0"/>
              <a:t>What type of innovation lab should you choose?</a:t>
            </a:r>
          </a:p>
        </p:txBody>
      </p:sp>
      <p:pic>
        <p:nvPicPr>
          <p:cNvPr id="1026" name="Picture 2">
            <a:extLst>
              <a:ext uri="{FF2B5EF4-FFF2-40B4-BE49-F238E27FC236}">
                <a16:creationId xmlns:a16="http://schemas.microsoft.com/office/drawing/2014/main" id="{CD5CAE6C-7B56-4371-CB36-BFDDA6E76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056" y="1133173"/>
            <a:ext cx="8617744" cy="48567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204EAE-6F2F-A5A6-6D43-CD4F6AB4F6B1}"/>
              </a:ext>
            </a:extLst>
          </p:cNvPr>
          <p:cNvSpPr txBox="1"/>
          <p:nvPr/>
        </p:nvSpPr>
        <p:spPr>
          <a:xfrm>
            <a:off x="433609" y="6119145"/>
            <a:ext cx="10261331" cy="461665"/>
          </a:xfrm>
          <a:prstGeom prst="rect">
            <a:avLst/>
          </a:prstGeom>
          <a:noFill/>
        </p:spPr>
        <p:txBody>
          <a:bodyPr wrap="square" lIns="91440" tIns="45720" rIns="91440" bIns="45720" anchor="t">
            <a:spAutoFit/>
          </a:bodyPr>
          <a:lstStyle/>
          <a:p>
            <a:r>
              <a:rPr lang="fr-CH" sz="1200" b="0" i="0" dirty="0">
                <a:solidFill>
                  <a:srgbClr val="222222"/>
                </a:solidFill>
                <a:effectLst/>
                <a:latin typeface="Poppins"/>
                <a:cs typeface="Arial"/>
              </a:rPr>
              <a:t>Fuzi, A., Gryszkiewicz, L., &amp; Sikora, D. (2018). A spectrum of </a:t>
            </a:r>
            <a:r>
              <a:rPr lang="fr-CH" sz="1200" b="1" i="0" dirty="0">
                <a:solidFill>
                  <a:srgbClr val="222222"/>
                </a:solidFill>
                <a:effectLst/>
                <a:latin typeface="Poppins"/>
                <a:cs typeface="Arial"/>
              </a:rPr>
              <a:t>urban innovation intermediaries</a:t>
            </a:r>
            <a:r>
              <a:rPr lang="fr-CH" sz="1200" b="0" i="0" dirty="0">
                <a:solidFill>
                  <a:srgbClr val="222222"/>
                </a:solidFill>
                <a:effectLst/>
                <a:latin typeface="Poppins"/>
                <a:cs typeface="Arial"/>
              </a:rPr>
              <a:t>: from co-working to collaboration. In </a:t>
            </a:r>
            <a:r>
              <a:rPr lang="fr-CH" sz="1200" b="0" i="1" dirty="0">
                <a:solidFill>
                  <a:srgbClr val="222222"/>
                </a:solidFill>
                <a:effectLst/>
                <a:latin typeface="Poppins"/>
                <a:cs typeface="Arial"/>
              </a:rPr>
              <a:t>ISPIM Conference Proceedings</a:t>
            </a:r>
            <a:r>
              <a:rPr lang="fr-CH" sz="1200" b="0" i="0" dirty="0">
                <a:solidFill>
                  <a:srgbClr val="222222"/>
                </a:solidFill>
                <a:effectLst/>
                <a:latin typeface="Poppins"/>
                <a:cs typeface="Arial"/>
              </a:rPr>
              <a:t> (pp. 1-6). The International Society for Professional Innovation Management (ISPIM).</a:t>
            </a:r>
            <a:endParaRPr lang="en-IE" sz="1200" dirty="0">
              <a:latin typeface="Poppins"/>
              <a:cs typeface="Arial"/>
            </a:endParaRPr>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5C49F9F5-4D37-2D23-6658-19EC821D4A83}"/>
              </a:ext>
            </a:extLst>
          </p:cNvPr>
          <p:cNvPicPr>
            <a:picLocks noChangeAspect="1"/>
          </p:cNvPicPr>
          <p:nvPr/>
        </p:nvPicPr>
        <p:blipFill>
          <a:blip r:embed="rId6"/>
          <a:stretch>
            <a:fillRect/>
          </a:stretch>
        </p:blipFill>
        <p:spPr>
          <a:xfrm>
            <a:off x="10341426" y="318937"/>
            <a:ext cx="1520581" cy="984739"/>
          </a:xfrm>
          <a:prstGeom prst="rect">
            <a:avLst/>
          </a:prstGeom>
        </p:spPr>
      </p:pic>
      <p:sp>
        <p:nvSpPr>
          <p:cNvPr id="7" name="Slide Number Placeholder 2">
            <a:extLst>
              <a:ext uri="{FF2B5EF4-FFF2-40B4-BE49-F238E27FC236}">
                <a16:creationId xmlns:a16="http://schemas.microsoft.com/office/drawing/2014/main" id="{A7965883-398E-5B35-3D81-AA6F31C6077E}"/>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16</a:t>
            </a:fld>
            <a:endParaRPr lang="en-US" dirty="0"/>
          </a:p>
        </p:txBody>
      </p:sp>
      <p:pic>
        <p:nvPicPr>
          <p:cNvPr id="3" name="Recorded Sound">
            <a:hlinkClick r:id="" action="ppaction://media"/>
            <a:extLst>
              <a:ext uri="{FF2B5EF4-FFF2-40B4-BE49-F238E27FC236}">
                <a16:creationId xmlns:a16="http://schemas.microsoft.com/office/drawing/2014/main" id="{280F0894-3D61-9FBA-0B45-61326E6C21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39789" y="605890"/>
            <a:ext cx="406400" cy="406400"/>
          </a:xfrm>
          <a:prstGeom prst="rect">
            <a:avLst/>
          </a:prstGeom>
        </p:spPr>
      </p:pic>
    </p:spTree>
    <p:extLst>
      <p:ext uri="{BB962C8B-B14F-4D97-AF65-F5344CB8AC3E}">
        <p14:creationId xmlns:p14="http://schemas.microsoft.com/office/powerpoint/2010/main" val="98276371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644B-90F7-C745-903B-D808C071CFEB}"/>
              </a:ext>
            </a:extLst>
          </p:cNvPr>
          <p:cNvSpPr>
            <a:spLocks noGrp="1"/>
          </p:cNvSpPr>
          <p:nvPr>
            <p:ph type="title"/>
          </p:nvPr>
        </p:nvSpPr>
        <p:spPr/>
        <p:txBody>
          <a:bodyPr lIns="91440" tIns="45720" rIns="91440" bIns="45720" anchor="ctr"/>
          <a:lstStyle/>
          <a:p>
            <a:r>
              <a:rPr lang="en-GB" dirty="0">
                <a:latin typeface="Poppins SemiBold"/>
                <a:cs typeface="Poppins SemiBold"/>
              </a:rPr>
              <a:t>Common Vision / Mission </a:t>
            </a:r>
            <a:br>
              <a:rPr lang="en-GB" dirty="0">
                <a:latin typeface="Poppins SemiBold"/>
                <a:cs typeface="Poppins SemiBold"/>
              </a:rPr>
            </a:br>
            <a:r>
              <a:rPr lang="en-GB" dirty="0">
                <a:latin typeface="Poppins SemiBold"/>
                <a:cs typeface="Poppins SemiBold"/>
              </a:rPr>
              <a:t>Values / Goals</a:t>
            </a:r>
            <a:endParaRPr lang="en-US" dirty="0"/>
          </a:p>
        </p:txBody>
      </p:sp>
      <p:pic>
        <p:nvPicPr>
          <p:cNvPr id="11" name="Picture 10" descr="Logo&#10;&#10;Description automatically generated">
            <a:extLst>
              <a:ext uri="{FF2B5EF4-FFF2-40B4-BE49-F238E27FC236}">
                <a16:creationId xmlns:a16="http://schemas.microsoft.com/office/drawing/2014/main" id="{21A06977-7B86-7628-96BE-3F7171496AAF}"/>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92307" y="449337"/>
            <a:ext cx="1841283" cy="650679"/>
          </a:xfrm>
          <a:prstGeom prst="rect">
            <a:avLst/>
          </a:prstGeom>
        </p:spPr>
      </p:pic>
      <p:pic>
        <p:nvPicPr>
          <p:cNvPr id="3" name="Recorded Sound">
            <a:hlinkClick r:id="" action="ppaction://media"/>
            <a:extLst>
              <a:ext uri="{FF2B5EF4-FFF2-40B4-BE49-F238E27FC236}">
                <a16:creationId xmlns:a16="http://schemas.microsoft.com/office/drawing/2014/main" id="{780A2893-05F5-CE23-0B8A-2772F22C3D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5025" y="571643"/>
            <a:ext cx="406400" cy="406400"/>
          </a:xfrm>
          <a:prstGeom prst="rect">
            <a:avLst/>
          </a:prstGeom>
        </p:spPr>
      </p:pic>
    </p:spTree>
    <p:extLst>
      <p:ext uri="{BB962C8B-B14F-4D97-AF65-F5344CB8AC3E}">
        <p14:creationId xmlns:p14="http://schemas.microsoft.com/office/powerpoint/2010/main" val="2087267621"/>
      </p:ext>
    </p:extLst>
  </p:cSld>
  <p:clrMapOvr>
    <a:masterClrMapping/>
  </p:clrMapOvr>
  <mc:AlternateContent xmlns:mc="http://schemas.openxmlformats.org/markup-compatibility/2006" xmlns:p14="http://schemas.microsoft.com/office/powerpoint/2010/main">
    <mc:Choice Requires="p14">
      <p:transition spd="slow" p14:dur="2000" advTm="24984"/>
    </mc:Choice>
    <mc:Fallback xmlns="">
      <p:transition spd="slow" advTm="2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Vision </a:t>
            </a:r>
            <a:r>
              <a:rPr lang="fr-CH" dirty="0">
                <a:solidFill>
                  <a:schemeClr val="accent6"/>
                </a:solidFill>
                <a:latin typeface="Poppins SemiBold"/>
                <a:cs typeface="Poppins SemiBold"/>
              </a:rPr>
              <a:t>vs</a:t>
            </a:r>
            <a:r>
              <a:rPr lang="fr-CH" dirty="0">
                <a:latin typeface="Poppins SemiBold"/>
                <a:cs typeface="Poppins SemiBold"/>
              </a:rPr>
              <a:t> Mission</a:t>
            </a:r>
            <a:endParaRPr lang="en-US" dirty="0"/>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18</a:t>
            </a:fld>
            <a:endParaRPr lang="en-US" dirty="0"/>
          </a:p>
        </p:txBody>
      </p:sp>
      <p:pic>
        <p:nvPicPr>
          <p:cNvPr id="7" name="Picture 4" descr="Graphical user interface, text, application, chat or text message&#10;&#10;Description automatically generated">
            <a:extLst>
              <a:ext uri="{FF2B5EF4-FFF2-40B4-BE49-F238E27FC236}">
                <a16:creationId xmlns:a16="http://schemas.microsoft.com/office/drawing/2014/main" id="{5E6DCBB6-45B6-24E5-5459-F81D3E3A7619}"/>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2" name="TextBox 1">
            <a:extLst>
              <a:ext uri="{FF2B5EF4-FFF2-40B4-BE49-F238E27FC236}">
                <a16:creationId xmlns:a16="http://schemas.microsoft.com/office/drawing/2014/main" id="{D97751AE-4D3E-4756-5B2C-2A0123DC9E8B}"/>
              </a:ext>
            </a:extLst>
          </p:cNvPr>
          <p:cNvSpPr txBox="1"/>
          <p:nvPr/>
        </p:nvSpPr>
        <p:spPr>
          <a:xfrm>
            <a:off x="1922929" y="2001370"/>
            <a:ext cx="380775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oppins"/>
                <a:ea typeface="Open Sans"/>
                <a:cs typeface="Open Sans"/>
              </a:rPr>
              <a:t>The </a:t>
            </a:r>
            <a:r>
              <a:rPr lang="en-US" b="1" dirty="0">
                <a:latin typeface="Poppins"/>
                <a:ea typeface="Open Sans"/>
                <a:cs typeface="Open Sans"/>
              </a:rPr>
              <a:t>vision statement </a:t>
            </a:r>
            <a:r>
              <a:rPr lang="en-US" dirty="0">
                <a:latin typeface="Poppins"/>
                <a:ea typeface="Open Sans"/>
                <a:cs typeface="Open Sans"/>
              </a:rPr>
              <a:t>focuses on tomorrow and what the organization wants to become.</a:t>
            </a:r>
            <a:endParaRPr lang="en-US" dirty="0">
              <a:latin typeface="Poppins"/>
              <a:cs typeface="Arial"/>
            </a:endParaRPr>
          </a:p>
        </p:txBody>
      </p:sp>
      <p:sp>
        <p:nvSpPr>
          <p:cNvPr id="10" name="TextBox 9">
            <a:extLst>
              <a:ext uri="{FF2B5EF4-FFF2-40B4-BE49-F238E27FC236}">
                <a16:creationId xmlns:a16="http://schemas.microsoft.com/office/drawing/2014/main" id="{F793C12E-4CBF-B13D-CEC6-0D7B06CF71F0}"/>
              </a:ext>
            </a:extLst>
          </p:cNvPr>
          <p:cNvSpPr txBox="1"/>
          <p:nvPr/>
        </p:nvSpPr>
        <p:spPr>
          <a:xfrm>
            <a:off x="6472518" y="2001370"/>
            <a:ext cx="366208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oppins"/>
              </a:rPr>
              <a:t>The </a:t>
            </a:r>
            <a:r>
              <a:rPr lang="en-US" b="1" dirty="0">
                <a:latin typeface="Poppins"/>
              </a:rPr>
              <a:t>mission statement</a:t>
            </a:r>
            <a:r>
              <a:rPr lang="en-US" dirty="0">
                <a:latin typeface="Poppins"/>
              </a:rPr>
              <a:t> focuses on today and what the organization does. </a:t>
            </a:r>
            <a:endParaRPr lang="en-US" dirty="0"/>
          </a:p>
        </p:txBody>
      </p:sp>
      <p:grpSp>
        <p:nvGrpSpPr>
          <p:cNvPr id="12" name="Group 11">
            <a:extLst>
              <a:ext uri="{FF2B5EF4-FFF2-40B4-BE49-F238E27FC236}">
                <a16:creationId xmlns:a16="http://schemas.microsoft.com/office/drawing/2014/main" id="{9E88224C-A519-8031-EE31-D1025FACDB95}"/>
              </a:ext>
            </a:extLst>
          </p:cNvPr>
          <p:cNvGrpSpPr/>
          <p:nvPr/>
        </p:nvGrpSpPr>
        <p:grpSpPr>
          <a:xfrm>
            <a:off x="2056280" y="3166782"/>
            <a:ext cx="7349936" cy="2743201"/>
            <a:chOff x="2056280" y="3166782"/>
            <a:chExt cx="7349936" cy="2743201"/>
          </a:xfrm>
        </p:grpSpPr>
        <p:pic>
          <p:nvPicPr>
            <p:cNvPr id="8" name="Graphic 8">
              <a:extLst>
                <a:ext uri="{FF2B5EF4-FFF2-40B4-BE49-F238E27FC236}">
                  <a16:creationId xmlns:a16="http://schemas.microsoft.com/office/drawing/2014/main" id="{80AF4B03-D5ED-0E48-CED2-BF2863B40A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1811" y="3166782"/>
              <a:ext cx="2754405" cy="2743200"/>
            </a:xfrm>
            <a:prstGeom prst="rect">
              <a:avLst/>
            </a:prstGeom>
          </p:spPr>
        </p:pic>
        <p:pic>
          <p:nvPicPr>
            <p:cNvPr id="9" name="Graphic 9">
              <a:extLst>
                <a:ext uri="{FF2B5EF4-FFF2-40B4-BE49-F238E27FC236}">
                  <a16:creationId xmlns:a16="http://schemas.microsoft.com/office/drawing/2014/main" id="{C1B4EDDB-9D12-449D-57E7-6A2AE9FE15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57401" y="3166783"/>
              <a:ext cx="2743200" cy="2743200"/>
            </a:xfrm>
            <a:prstGeom prst="rect">
              <a:avLst/>
            </a:prstGeom>
          </p:spPr>
        </p:pic>
        <p:sp>
          <p:nvSpPr>
            <p:cNvPr id="11" name="Rectangle 10">
              <a:extLst>
                <a:ext uri="{FF2B5EF4-FFF2-40B4-BE49-F238E27FC236}">
                  <a16:creationId xmlns:a16="http://schemas.microsoft.com/office/drawing/2014/main" id="{594C286E-C11C-24B7-F11F-35879758764C}"/>
                </a:ext>
              </a:extLst>
            </p:cNvPr>
            <p:cNvSpPr/>
            <p:nvPr/>
          </p:nvSpPr>
          <p:spPr>
            <a:xfrm>
              <a:off x="2056280" y="5532904"/>
              <a:ext cx="7339851" cy="3697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Recorded Sound">
            <a:hlinkClick r:id="" action="ppaction://media"/>
            <a:extLst>
              <a:ext uri="{FF2B5EF4-FFF2-40B4-BE49-F238E27FC236}">
                <a16:creationId xmlns:a16="http://schemas.microsoft.com/office/drawing/2014/main" id="{BAF2032E-14B9-C33D-FDFE-32216AB38C6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39789" y="605890"/>
            <a:ext cx="406400" cy="406400"/>
          </a:xfrm>
          <a:prstGeom prst="rect">
            <a:avLst/>
          </a:prstGeom>
        </p:spPr>
      </p:pic>
    </p:spTree>
    <p:extLst>
      <p:ext uri="{BB962C8B-B14F-4D97-AF65-F5344CB8AC3E}">
        <p14:creationId xmlns:p14="http://schemas.microsoft.com/office/powerpoint/2010/main" val="198430233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Vision</a:t>
            </a:r>
            <a:endParaRPr lang="fr-CH" dirty="0"/>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19</a:t>
            </a:fld>
            <a:endParaRPr lang="en-US" dirty="0"/>
          </a:p>
        </p:txBody>
      </p:sp>
      <p:sp>
        <p:nvSpPr>
          <p:cNvPr id="3" name="TextBox 2">
            <a:extLst>
              <a:ext uri="{FF2B5EF4-FFF2-40B4-BE49-F238E27FC236}">
                <a16:creationId xmlns:a16="http://schemas.microsoft.com/office/drawing/2014/main" id="{9037A18B-7CE2-855C-80DB-0226DAE790C2}"/>
              </a:ext>
            </a:extLst>
          </p:cNvPr>
          <p:cNvSpPr txBox="1"/>
          <p:nvPr/>
        </p:nvSpPr>
        <p:spPr>
          <a:xfrm>
            <a:off x="1335611" y="1792941"/>
            <a:ext cx="8709086" cy="1432765"/>
          </a:xfrm>
          <a:prstGeom prst="rect">
            <a:avLst/>
          </a:prstGeom>
          <a:noFill/>
        </p:spPr>
        <p:txBody>
          <a:bodyPr wrap="square" lIns="91440" tIns="45720" rIns="91440" bIns="45720" anchor="t">
            <a:spAutoFit/>
          </a:bodyPr>
          <a:lstStyle>
            <a:defPPr>
              <a:defRPr lang="en-US"/>
            </a:defPPr>
            <a:lvl1pPr>
              <a:lnSpc>
                <a:spcPct val="150000"/>
              </a:lnSpc>
              <a:buClr>
                <a:schemeClr val="accent5"/>
              </a:buClr>
              <a:defRPr sz="2000">
                <a:latin typeface="Poppins"/>
                <a:cs typeface="Poppins"/>
              </a:defRPr>
            </a:lvl1pPr>
          </a:lstStyle>
          <a:p>
            <a:r>
              <a:rPr lang="en-US" dirty="0"/>
              <a:t>A vision statement describes where the Living Lab wants a community, or the world in a broader sense, to be as a result of its actions and projects.</a:t>
            </a:r>
            <a:endParaRPr lang="en-IE" dirty="0"/>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97F55A8A-2B7E-076B-B26C-52574AD0C0D0}"/>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7" name="TextBox 6">
            <a:extLst>
              <a:ext uri="{FF2B5EF4-FFF2-40B4-BE49-F238E27FC236}">
                <a16:creationId xmlns:a16="http://schemas.microsoft.com/office/drawing/2014/main" id="{B632DCD7-7422-209D-197F-394B32D16BED}"/>
              </a:ext>
            </a:extLst>
          </p:cNvPr>
          <p:cNvSpPr txBox="1"/>
          <p:nvPr/>
        </p:nvSpPr>
        <p:spPr>
          <a:xfrm>
            <a:off x="1331568" y="3753254"/>
            <a:ext cx="4511615" cy="1698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sz="2400" b="1" dirty="0">
                <a:latin typeface="Poppins"/>
              </a:rPr>
              <a:t>Gives direction</a:t>
            </a:r>
            <a:endParaRPr lang="en-US" sz="2400" dirty="0">
              <a:latin typeface="Arial" panose="020B0604020202020204"/>
              <a:cs typeface="Arial" panose="020B0604020202020204"/>
            </a:endParaRPr>
          </a:p>
          <a:p>
            <a:pPr marL="285750" indent="-285750">
              <a:lnSpc>
                <a:spcPct val="150000"/>
              </a:lnSpc>
              <a:buFont typeface="Arial"/>
              <a:buChar char="•"/>
            </a:pPr>
            <a:r>
              <a:rPr lang="en-GB" sz="2400" b="1" dirty="0">
                <a:latin typeface="Poppins"/>
              </a:rPr>
              <a:t>Aspirational</a:t>
            </a:r>
            <a:endParaRPr lang="en-US" sz="2400" b="1" dirty="0">
              <a:latin typeface="Poppins"/>
            </a:endParaRPr>
          </a:p>
          <a:p>
            <a:pPr marL="285750" indent="-285750">
              <a:lnSpc>
                <a:spcPct val="150000"/>
              </a:lnSpc>
              <a:buFont typeface="Arial"/>
              <a:buChar char="•"/>
            </a:pPr>
            <a:r>
              <a:rPr lang="en-US" sz="2400" b="1" dirty="0">
                <a:latin typeface="Poppins"/>
              </a:rPr>
              <a:t>Promotes growth​</a:t>
            </a:r>
            <a:endParaRPr lang="en-US" sz="2400" b="1" dirty="0">
              <a:latin typeface="Poppins"/>
              <a:cs typeface="Poppins"/>
            </a:endParaRPr>
          </a:p>
        </p:txBody>
      </p:sp>
      <p:sp>
        <p:nvSpPr>
          <p:cNvPr id="10" name="TextBox 9">
            <a:extLst>
              <a:ext uri="{FF2B5EF4-FFF2-40B4-BE49-F238E27FC236}">
                <a16:creationId xmlns:a16="http://schemas.microsoft.com/office/drawing/2014/main" id="{5E0AF2D2-67DA-9057-E09F-2A5DE7637131}"/>
              </a:ext>
            </a:extLst>
          </p:cNvPr>
          <p:cNvSpPr txBox="1"/>
          <p:nvPr/>
        </p:nvSpPr>
        <p:spPr>
          <a:xfrm>
            <a:off x="4825254" y="3749489"/>
            <a:ext cx="6586816" cy="279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400" b="1" dirty="0">
                <a:solidFill>
                  <a:schemeClr val="accent6"/>
                </a:solidFill>
                <a:latin typeface="Poppins"/>
              </a:rPr>
              <a:t>What are our hopes and dreams?</a:t>
            </a:r>
            <a:endParaRPr lang="en-US" dirty="0"/>
          </a:p>
          <a:p>
            <a:pPr marL="285750" indent="-285750">
              <a:lnSpc>
                <a:spcPct val="150000"/>
              </a:lnSpc>
              <a:buFont typeface="Arial"/>
              <a:buChar char="•"/>
            </a:pPr>
            <a:r>
              <a:rPr lang="en-US" sz="2400" b="1" dirty="0">
                <a:solidFill>
                  <a:schemeClr val="accent6"/>
                </a:solidFill>
                <a:latin typeface="Poppins"/>
              </a:rPr>
              <a:t>What problem are we solving for the greater good?</a:t>
            </a:r>
            <a:endParaRPr lang="en-US" sz="2400" b="1" dirty="0">
              <a:solidFill>
                <a:schemeClr val="accent6"/>
              </a:solidFill>
              <a:latin typeface="Poppins"/>
              <a:cs typeface="Poppins"/>
            </a:endParaRPr>
          </a:p>
          <a:p>
            <a:pPr marL="285750" indent="-285750">
              <a:lnSpc>
                <a:spcPct val="150000"/>
              </a:lnSpc>
              <a:buFont typeface="Arial"/>
              <a:buChar char="•"/>
            </a:pPr>
            <a:r>
              <a:rPr lang="en-US" sz="2400" b="1" dirty="0">
                <a:solidFill>
                  <a:schemeClr val="accent6"/>
                </a:solidFill>
                <a:latin typeface="Poppins"/>
              </a:rPr>
              <a:t>Who and what are we inspiring to change?</a:t>
            </a:r>
            <a:endParaRPr lang="en-US" sz="2400" b="1" dirty="0">
              <a:solidFill>
                <a:schemeClr val="accent6"/>
              </a:solidFill>
              <a:latin typeface="Poppins"/>
              <a:cs typeface="Poppins"/>
            </a:endParaRPr>
          </a:p>
        </p:txBody>
      </p:sp>
      <p:sp>
        <p:nvSpPr>
          <p:cNvPr id="11" name="TextBox 1">
            <a:extLst>
              <a:ext uri="{FF2B5EF4-FFF2-40B4-BE49-F238E27FC236}">
                <a16:creationId xmlns:a16="http://schemas.microsoft.com/office/drawing/2014/main" id="{BA87590F-5109-3458-EBEB-2FE977107853}"/>
              </a:ext>
            </a:extLst>
          </p:cNvPr>
          <p:cNvSpPr txBox="1"/>
          <p:nvPr/>
        </p:nvSpPr>
        <p:spPr>
          <a:xfrm>
            <a:off x="431514" y="6474196"/>
            <a:ext cx="6096000"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400" b="0" i="0" u="sng" strike="noStrike" dirty="0">
                <a:solidFill>
                  <a:srgbClr val="0563C1"/>
                </a:solidFill>
                <a:effectLst/>
                <a:latin typeface="Poppins"/>
                <a:cs typeface="Poppins"/>
                <a:hlinkClick r:id="rId6"/>
              </a:rPr>
              <a:t>https://unalab.enoll.org/vision-development/</a:t>
            </a:r>
            <a:r>
              <a:rPr lang="fr-CH" sz="1400" dirty="0">
                <a:latin typeface="Poppins"/>
                <a:cs typeface="Poppins"/>
              </a:rPr>
              <a:t> </a:t>
            </a:r>
            <a:endParaRPr lang="en-IE" sz="1400" dirty="0">
              <a:latin typeface="Poppins"/>
              <a:cs typeface="Poppins"/>
            </a:endParaRPr>
          </a:p>
        </p:txBody>
      </p:sp>
      <p:pic>
        <p:nvPicPr>
          <p:cNvPr id="2" name="Recorded Sound">
            <a:hlinkClick r:id="" action="ppaction://media"/>
            <a:extLst>
              <a:ext uri="{FF2B5EF4-FFF2-40B4-BE49-F238E27FC236}">
                <a16:creationId xmlns:a16="http://schemas.microsoft.com/office/drawing/2014/main" id="{75994CC2-42BB-BC04-7685-5D1B007F24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39789" y="605890"/>
            <a:ext cx="406400" cy="406400"/>
          </a:xfrm>
          <a:prstGeom prst="rect">
            <a:avLst/>
          </a:prstGeom>
        </p:spPr>
      </p:pic>
    </p:spTree>
    <p:extLst>
      <p:ext uri="{BB962C8B-B14F-4D97-AF65-F5344CB8AC3E}">
        <p14:creationId xmlns:p14="http://schemas.microsoft.com/office/powerpoint/2010/main" val="15132874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a:xfrm>
            <a:off x="431514" y="469524"/>
            <a:ext cx="9529232" cy="783800"/>
          </a:xfrm>
        </p:spPr>
        <p:txBody>
          <a:bodyPr/>
          <a:lstStyle/>
          <a:p>
            <a:r>
              <a:rPr lang="fr-CH" dirty="0"/>
              <a:t>Program Structure</a:t>
            </a:r>
          </a:p>
        </p:txBody>
      </p:sp>
      <p:sp>
        <p:nvSpPr>
          <p:cNvPr id="6" name="Subtitle 2">
            <a:extLst>
              <a:ext uri="{FF2B5EF4-FFF2-40B4-BE49-F238E27FC236}">
                <a16:creationId xmlns:a16="http://schemas.microsoft.com/office/drawing/2014/main" id="{B171CFA0-55FE-E39B-986E-84DAD1BF4685}"/>
              </a:ext>
            </a:extLst>
          </p:cNvPr>
          <p:cNvSpPr txBox="1">
            <a:spLocks/>
          </p:cNvSpPr>
          <p:nvPr/>
        </p:nvSpPr>
        <p:spPr>
          <a:xfrm>
            <a:off x="431514" y="1257774"/>
            <a:ext cx="5576060" cy="5278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latin typeface="Poppins"/>
                <a:cs typeface="Poppins"/>
              </a:rPr>
              <a:t>MACRO level</a:t>
            </a:r>
            <a:endParaRPr lang="en-GB" sz="1800" b="1" dirty="0"/>
          </a:p>
        </p:txBody>
      </p:sp>
      <p:sp>
        <p:nvSpPr>
          <p:cNvPr id="7" name="Subtitle 2">
            <a:extLst>
              <a:ext uri="{FF2B5EF4-FFF2-40B4-BE49-F238E27FC236}">
                <a16:creationId xmlns:a16="http://schemas.microsoft.com/office/drawing/2014/main" id="{C1BA913B-4880-74C9-597A-EAD5A4BC02A8}"/>
              </a:ext>
            </a:extLst>
          </p:cNvPr>
          <p:cNvSpPr txBox="1">
            <a:spLocks/>
          </p:cNvSpPr>
          <p:nvPr/>
        </p:nvSpPr>
        <p:spPr>
          <a:xfrm>
            <a:off x="6096000" y="1250487"/>
            <a:ext cx="5576060" cy="5278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latin typeface="Poppins"/>
                <a:cs typeface="Poppins"/>
              </a:rPr>
              <a:t>MESO &amp; MICRO levels</a:t>
            </a:r>
            <a:endParaRPr lang="en-GB" sz="1800" b="1" dirty="0"/>
          </a:p>
        </p:txBody>
      </p:sp>
      <p:sp>
        <p:nvSpPr>
          <p:cNvPr id="2" name="Rectangle 1">
            <a:extLst>
              <a:ext uri="{FF2B5EF4-FFF2-40B4-BE49-F238E27FC236}">
                <a16:creationId xmlns:a16="http://schemas.microsoft.com/office/drawing/2014/main" id="{8EAC9F87-35F0-0A13-EA77-06F1A86CAEE5}"/>
              </a:ext>
            </a:extLst>
          </p:cNvPr>
          <p:cNvSpPr/>
          <p:nvPr/>
        </p:nvSpPr>
        <p:spPr>
          <a:xfrm>
            <a:off x="519940" y="2125570"/>
            <a:ext cx="2598164" cy="1064572"/>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FFFFFF"/>
                </a:solidFill>
                <a:latin typeface="Poppins"/>
                <a:cs typeface="Poppins"/>
              </a:rPr>
              <a:t>Living Lab Approach and Stakeholders Ecosystem Management</a:t>
            </a:r>
            <a:endParaRPr lang="fr-CH" sz="1400" dirty="0">
              <a:solidFill>
                <a:srgbClr val="FFFFFF"/>
              </a:solidFill>
              <a:latin typeface="Poppins"/>
              <a:cs typeface="Poppins"/>
            </a:endParaRPr>
          </a:p>
        </p:txBody>
      </p:sp>
      <p:sp>
        <p:nvSpPr>
          <p:cNvPr id="9" name="Subtitle 2">
            <a:extLst>
              <a:ext uri="{FF2B5EF4-FFF2-40B4-BE49-F238E27FC236}">
                <a16:creationId xmlns:a16="http://schemas.microsoft.com/office/drawing/2014/main" id="{510EE904-1ED2-330A-AAC5-8E2506BEB78C}"/>
              </a:ext>
            </a:extLst>
          </p:cNvPr>
          <p:cNvSpPr txBox="1">
            <a:spLocks/>
          </p:cNvSpPr>
          <p:nvPr/>
        </p:nvSpPr>
        <p:spPr>
          <a:xfrm>
            <a:off x="519940" y="1789008"/>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chemeClr val="tx2"/>
                </a:solidFill>
                <a:latin typeface="Poppins"/>
                <a:cs typeface="Poppins"/>
              </a:rPr>
              <a:t>Module 1.1</a:t>
            </a:r>
            <a:endParaRPr lang="en-GB" sz="1400" b="1" dirty="0">
              <a:solidFill>
                <a:schemeClr val="tx2"/>
              </a:solidFill>
            </a:endParaRPr>
          </a:p>
        </p:txBody>
      </p:sp>
      <p:sp>
        <p:nvSpPr>
          <p:cNvPr id="39" name="Rectangle 38">
            <a:extLst>
              <a:ext uri="{FF2B5EF4-FFF2-40B4-BE49-F238E27FC236}">
                <a16:creationId xmlns:a16="http://schemas.microsoft.com/office/drawing/2014/main" id="{ADE042DD-32DD-960C-D08D-EFF132900257}"/>
              </a:ext>
            </a:extLst>
          </p:cNvPr>
          <p:cNvSpPr/>
          <p:nvPr/>
        </p:nvSpPr>
        <p:spPr>
          <a:xfrm>
            <a:off x="3206530" y="2125569"/>
            <a:ext cx="2598164" cy="1064572"/>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FFFFFF"/>
                </a:solidFill>
                <a:latin typeface="Poppins"/>
                <a:cs typeface="Poppins"/>
              </a:rPr>
              <a:t> Governance Models</a:t>
            </a:r>
            <a:endParaRPr lang="fr-CH" sz="1400" dirty="0">
              <a:solidFill>
                <a:srgbClr val="FFFFFF"/>
              </a:solidFill>
              <a:latin typeface="Poppins"/>
              <a:cs typeface="Poppins"/>
            </a:endParaRPr>
          </a:p>
        </p:txBody>
      </p:sp>
      <p:sp>
        <p:nvSpPr>
          <p:cNvPr id="40" name="Subtitle 2">
            <a:extLst>
              <a:ext uri="{FF2B5EF4-FFF2-40B4-BE49-F238E27FC236}">
                <a16:creationId xmlns:a16="http://schemas.microsoft.com/office/drawing/2014/main" id="{DB29FF02-782E-36FF-4D60-1D8444DD7FD6}"/>
              </a:ext>
            </a:extLst>
          </p:cNvPr>
          <p:cNvSpPr txBox="1">
            <a:spLocks/>
          </p:cNvSpPr>
          <p:nvPr/>
        </p:nvSpPr>
        <p:spPr>
          <a:xfrm>
            <a:off x="3206530" y="1789008"/>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chemeClr val="tx2"/>
                </a:solidFill>
                <a:latin typeface="Poppins"/>
                <a:cs typeface="Poppins"/>
              </a:rPr>
              <a:t>Module 1.2</a:t>
            </a:r>
          </a:p>
        </p:txBody>
      </p:sp>
      <p:sp>
        <p:nvSpPr>
          <p:cNvPr id="41" name="Rectangle 40">
            <a:extLst>
              <a:ext uri="{FF2B5EF4-FFF2-40B4-BE49-F238E27FC236}">
                <a16:creationId xmlns:a16="http://schemas.microsoft.com/office/drawing/2014/main" id="{2EDFAB5A-F72B-AB67-EA17-7D88086D6897}"/>
              </a:ext>
            </a:extLst>
          </p:cNvPr>
          <p:cNvSpPr/>
          <p:nvPr/>
        </p:nvSpPr>
        <p:spPr>
          <a:xfrm>
            <a:off x="519940" y="3623983"/>
            <a:ext cx="2598164" cy="1064572"/>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FFFFFF"/>
                </a:solidFill>
                <a:latin typeface="Poppins"/>
                <a:cs typeface="Poppins"/>
              </a:rPr>
              <a:t>How to set up and develop a Living Lab and define a common Vision</a:t>
            </a:r>
            <a:endParaRPr lang="fr-CH" sz="1400" dirty="0">
              <a:solidFill>
                <a:srgbClr val="FFFFFF"/>
              </a:solidFill>
              <a:latin typeface="Poppins"/>
              <a:cs typeface="Poppins"/>
            </a:endParaRPr>
          </a:p>
        </p:txBody>
      </p:sp>
      <p:sp>
        <p:nvSpPr>
          <p:cNvPr id="42" name="Subtitle 2">
            <a:extLst>
              <a:ext uri="{FF2B5EF4-FFF2-40B4-BE49-F238E27FC236}">
                <a16:creationId xmlns:a16="http://schemas.microsoft.com/office/drawing/2014/main" id="{FFC669AA-2434-2E0D-7C7E-4116D984EF93}"/>
              </a:ext>
            </a:extLst>
          </p:cNvPr>
          <p:cNvSpPr txBox="1">
            <a:spLocks/>
          </p:cNvSpPr>
          <p:nvPr/>
        </p:nvSpPr>
        <p:spPr>
          <a:xfrm>
            <a:off x="519940" y="3287421"/>
            <a:ext cx="2598164" cy="336561"/>
          </a:xfrm>
          <a:prstGeom prst="rect">
            <a:avLst/>
          </a:prstGeom>
          <a:ln w="28575">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chemeClr val="accent2"/>
                </a:solidFill>
                <a:latin typeface="Poppins"/>
                <a:cs typeface="Poppins"/>
              </a:rPr>
              <a:t>Module 1.3</a:t>
            </a:r>
          </a:p>
        </p:txBody>
      </p:sp>
      <p:sp>
        <p:nvSpPr>
          <p:cNvPr id="43" name="Rectangle 42">
            <a:extLst>
              <a:ext uri="{FF2B5EF4-FFF2-40B4-BE49-F238E27FC236}">
                <a16:creationId xmlns:a16="http://schemas.microsoft.com/office/drawing/2014/main" id="{30991C6A-F697-3D5B-9EF1-391A64C65D07}"/>
              </a:ext>
            </a:extLst>
          </p:cNvPr>
          <p:cNvSpPr/>
          <p:nvPr/>
        </p:nvSpPr>
        <p:spPr>
          <a:xfrm>
            <a:off x="3206530" y="3623982"/>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Defining the roles within the Living Lab</a:t>
            </a:r>
            <a:endParaRPr lang="fr-CH" sz="1400" dirty="0">
              <a:solidFill>
                <a:schemeClr val="tx2"/>
              </a:solidFill>
              <a:latin typeface="Poppins" panose="00000500000000000000" pitchFamily="2" charset="0"/>
              <a:cs typeface="Poppins" panose="00000500000000000000" pitchFamily="2" charset="0"/>
            </a:endParaRPr>
          </a:p>
        </p:txBody>
      </p:sp>
      <p:sp>
        <p:nvSpPr>
          <p:cNvPr id="44" name="Subtitle 2">
            <a:extLst>
              <a:ext uri="{FF2B5EF4-FFF2-40B4-BE49-F238E27FC236}">
                <a16:creationId xmlns:a16="http://schemas.microsoft.com/office/drawing/2014/main" id="{B20665F7-5127-F765-6B26-978DBB2E7DC1}"/>
              </a:ext>
            </a:extLst>
          </p:cNvPr>
          <p:cNvSpPr txBox="1">
            <a:spLocks/>
          </p:cNvSpPr>
          <p:nvPr/>
        </p:nvSpPr>
        <p:spPr>
          <a:xfrm>
            <a:off x="3206530" y="3287421"/>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1.4</a:t>
            </a:r>
            <a:endParaRPr lang="en-GB" sz="1400" dirty="0">
              <a:solidFill>
                <a:schemeClr val="tx2"/>
              </a:solidFill>
            </a:endParaRPr>
          </a:p>
        </p:txBody>
      </p:sp>
      <p:sp>
        <p:nvSpPr>
          <p:cNvPr id="45" name="Rectangle 44">
            <a:extLst>
              <a:ext uri="{FF2B5EF4-FFF2-40B4-BE49-F238E27FC236}">
                <a16:creationId xmlns:a16="http://schemas.microsoft.com/office/drawing/2014/main" id="{A9D7AD0E-695F-9044-EE8D-96C18C2F470B}"/>
              </a:ext>
            </a:extLst>
          </p:cNvPr>
          <p:cNvSpPr/>
          <p:nvPr/>
        </p:nvSpPr>
        <p:spPr>
          <a:xfrm>
            <a:off x="519940" y="5149778"/>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2"/>
                </a:solidFill>
                <a:latin typeface="Poppins"/>
                <a:cs typeface="Poppins"/>
              </a:rPr>
              <a:t>Business Models</a:t>
            </a:r>
            <a:endParaRPr lang="fr-CH" sz="1400" dirty="0">
              <a:solidFill>
                <a:schemeClr val="tx2"/>
              </a:solidFill>
              <a:latin typeface="Poppins"/>
              <a:cs typeface="Poppins"/>
            </a:endParaRPr>
          </a:p>
        </p:txBody>
      </p:sp>
      <p:sp>
        <p:nvSpPr>
          <p:cNvPr id="46" name="Subtitle 2">
            <a:extLst>
              <a:ext uri="{FF2B5EF4-FFF2-40B4-BE49-F238E27FC236}">
                <a16:creationId xmlns:a16="http://schemas.microsoft.com/office/drawing/2014/main" id="{E0FCEECC-9145-FCD0-F5CB-5609CC9ADE6F}"/>
              </a:ext>
            </a:extLst>
          </p:cNvPr>
          <p:cNvSpPr txBox="1">
            <a:spLocks/>
          </p:cNvSpPr>
          <p:nvPr/>
        </p:nvSpPr>
        <p:spPr>
          <a:xfrm>
            <a:off x="519940" y="4813216"/>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1.5</a:t>
            </a:r>
            <a:endParaRPr lang="en-GB" sz="1400" dirty="0">
              <a:solidFill>
                <a:schemeClr val="tx2"/>
              </a:solidFill>
            </a:endParaRPr>
          </a:p>
        </p:txBody>
      </p:sp>
      <p:sp>
        <p:nvSpPr>
          <p:cNvPr id="47" name="Rectangle 46">
            <a:extLst>
              <a:ext uri="{FF2B5EF4-FFF2-40B4-BE49-F238E27FC236}">
                <a16:creationId xmlns:a16="http://schemas.microsoft.com/office/drawing/2014/main" id="{3A5966C7-C9A2-8DA3-5FE0-F643735FE2C0}"/>
              </a:ext>
            </a:extLst>
          </p:cNvPr>
          <p:cNvSpPr/>
          <p:nvPr/>
        </p:nvSpPr>
        <p:spPr>
          <a:xfrm>
            <a:off x="3206530" y="5149777"/>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Open Innovation legal aspects and IPR</a:t>
            </a:r>
            <a:endParaRPr lang="fr-CH" sz="1400" dirty="0">
              <a:solidFill>
                <a:schemeClr val="tx2"/>
              </a:solidFill>
              <a:latin typeface="Poppins" panose="00000500000000000000" pitchFamily="2" charset="0"/>
              <a:cs typeface="Poppins" panose="00000500000000000000" pitchFamily="2" charset="0"/>
            </a:endParaRPr>
          </a:p>
        </p:txBody>
      </p:sp>
      <p:sp>
        <p:nvSpPr>
          <p:cNvPr id="48" name="Subtitle 2">
            <a:extLst>
              <a:ext uri="{FF2B5EF4-FFF2-40B4-BE49-F238E27FC236}">
                <a16:creationId xmlns:a16="http://schemas.microsoft.com/office/drawing/2014/main" id="{810F83E3-C67A-AEC3-E569-C3D08E510714}"/>
              </a:ext>
            </a:extLst>
          </p:cNvPr>
          <p:cNvSpPr txBox="1">
            <a:spLocks/>
          </p:cNvSpPr>
          <p:nvPr/>
        </p:nvSpPr>
        <p:spPr>
          <a:xfrm>
            <a:off x="3206530" y="4813216"/>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1.6</a:t>
            </a:r>
            <a:endParaRPr lang="en-GB" sz="1400" dirty="0">
              <a:solidFill>
                <a:schemeClr val="tx2"/>
              </a:solidFill>
            </a:endParaRPr>
          </a:p>
        </p:txBody>
      </p:sp>
      <p:sp>
        <p:nvSpPr>
          <p:cNvPr id="49" name="Rectangle 48">
            <a:extLst>
              <a:ext uri="{FF2B5EF4-FFF2-40B4-BE49-F238E27FC236}">
                <a16:creationId xmlns:a16="http://schemas.microsoft.com/office/drawing/2014/main" id="{1C1616CF-BDFE-EE7F-BFBB-911D60BF4BE9}"/>
              </a:ext>
            </a:extLst>
          </p:cNvPr>
          <p:cNvSpPr/>
          <p:nvPr/>
        </p:nvSpPr>
        <p:spPr>
          <a:xfrm>
            <a:off x="6184426" y="2125570"/>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Design Thinking and Integrative Living Lab Process</a:t>
            </a:r>
            <a:endParaRPr lang="fr-CH" sz="1400" dirty="0">
              <a:solidFill>
                <a:schemeClr val="tx2"/>
              </a:solidFill>
              <a:latin typeface="Poppins" panose="00000500000000000000" pitchFamily="2" charset="0"/>
              <a:cs typeface="Poppins" panose="00000500000000000000" pitchFamily="2" charset="0"/>
            </a:endParaRPr>
          </a:p>
        </p:txBody>
      </p:sp>
      <p:sp>
        <p:nvSpPr>
          <p:cNvPr id="50" name="Subtitle 2">
            <a:extLst>
              <a:ext uri="{FF2B5EF4-FFF2-40B4-BE49-F238E27FC236}">
                <a16:creationId xmlns:a16="http://schemas.microsoft.com/office/drawing/2014/main" id="{6D134CEA-B576-CDE3-6D8F-8D6399C4EF86}"/>
              </a:ext>
            </a:extLst>
          </p:cNvPr>
          <p:cNvSpPr txBox="1">
            <a:spLocks/>
          </p:cNvSpPr>
          <p:nvPr/>
        </p:nvSpPr>
        <p:spPr>
          <a:xfrm>
            <a:off x="6184426" y="1789008"/>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2.1</a:t>
            </a:r>
          </a:p>
        </p:txBody>
      </p:sp>
      <p:sp>
        <p:nvSpPr>
          <p:cNvPr id="51" name="Rectangle 50">
            <a:extLst>
              <a:ext uri="{FF2B5EF4-FFF2-40B4-BE49-F238E27FC236}">
                <a16:creationId xmlns:a16="http://schemas.microsoft.com/office/drawing/2014/main" id="{F86D1759-9253-81DD-90B8-5CBE53F32F0C}"/>
              </a:ext>
            </a:extLst>
          </p:cNvPr>
          <p:cNvSpPr/>
          <p:nvPr/>
        </p:nvSpPr>
        <p:spPr>
          <a:xfrm>
            <a:off x="8871016" y="2125569"/>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Empathise and Define</a:t>
            </a:r>
            <a:endParaRPr lang="fr-CH" sz="1400" dirty="0">
              <a:solidFill>
                <a:schemeClr val="tx2"/>
              </a:solidFill>
              <a:latin typeface="Poppins" panose="00000500000000000000" pitchFamily="2" charset="0"/>
              <a:cs typeface="Poppins" panose="00000500000000000000" pitchFamily="2" charset="0"/>
            </a:endParaRPr>
          </a:p>
        </p:txBody>
      </p:sp>
      <p:sp>
        <p:nvSpPr>
          <p:cNvPr id="52" name="Subtitle 2">
            <a:extLst>
              <a:ext uri="{FF2B5EF4-FFF2-40B4-BE49-F238E27FC236}">
                <a16:creationId xmlns:a16="http://schemas.microsoft.com/office/drawing/2014/main" id="{A545A94C-34A3-0D7B-3131-7AF1D630DA67}"/>
              </a:ext>
            </a:extLst>
          </p:cNvPr>
          <p:cNvSpPr txBox="1">
            <a:spLocks/>
          </p:cNvSpPr>
          <p:nvPr/>
        </p:nvSpPr>
        <p:spPr>
          <a:xfrm>
            <a:off x="8871016" y="1789008"/>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2.2</a:t>
            </a:r>
          </a:p>
        </p:txBody>
      </p:sp>
      <p:sp>
        <p:nvSpPr>
          <p:cNvPr id="53" name="Rectangle 52">
            <a:extLst>
              <a:ext uri="{FF2B5EF4-FFF2-40B4-BE49-F238E27FC236}">
                <a16:creationId xmlns:a16="http://schemas.microsoft.com/office/drawing/2014/main" id="{86A6F2AC-036D-8387-0051-BC6019935543}"/>
              </a:ext>
            </a:extLst>
          </p:cNvPr>
          <p:cNvSpPr/>
          <p:nvPr/>
        </p:nvSpPr>
        <p:spPr>
          <a:xfrm>
            <a:off x="6184426" y="3623983"/>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Ideation and Co-design with users</a:t>
            </a:r>
            <a:endParaRPr lang="fr-CH" sz="1400" dirty="0">
              <a:solidFill>
                <a:schemeClr val="tx2"/>
              </a:solidFill>
              <a:latin typeface="Poppins" panose="00000500000000000000" pitchFamily="2" charset="0"/>
              <a:cs typeface="Poppins" panose="00000500000000000000" pitchFamily="2" charset="0"/>
            </a:endParaRPr>
          </a:p>
        </p:txBody>
      </p:sp>
      <p:sp>
        <p:nvSpPr>
          <p:cNvPr id="54" name="Subtitle 2">
            <a:extLst>
              <a:ext uri="{FF2B5EF4-FFF2-40B4-BE49-F238E27FC236}">
                <a16:creationId xmlns:a16="http://schemas.microsoft.com/office/drawing/2014/main" id="{60C448F7-373E-97BB-CD40-F7E88C8A8130}"/>
              </a:ext>
            </a:extLst>
          </p:cNvPr>
          <p:cNvSpPr txBox="1">
            <a:spLocks/>
          </p:cNvSpPr>
          <p:nvPr/>
        </p:nvSpPr>
        <p:spPr>
          <a:xfrm>
            <a:off x="6184426" y="3287421"/>
            <a:ext cx="2598164" cy="336561"/>
          </a:xfrm>
          <a:prstGeom prst="rect">
            <a:avLst/>
          </a:prstGeom>
          <a:ln w="28575">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2.3</a:t>
            </a:r>
            <a:endParaRPr lang="en-GB" sz="1400" dirty="0">
              <a:solidFill>
                <a:schemeClr val="tx2"/>
              </a:solidFill>
            </a:endParaRPr>
          </a:p>
        </p:txBody>
      </p:sp>
      <p:sp>
        <p:nvSpPr>
          <p:cNvPr id="55" name="Rectangle 54">
            <a:extLst>
              <a:ext uri="{FF2B5EF4-FFF2-40B4-BE49-F238E27FC236}">
                <a16:creationId xmlns:a16="http://schemas.microsoft.com/office/drawing/2014/main" id="{1FAD7FC4-1765-0432-8AE1-C2747C483F5B}"/>
              </a:ext>
            </a:extLst>
          </p:cNvPr>
          <p:cNvSpPr/>
          <p:nvPr/>
        </p:nvSpPr>
        <p:spPr>
          <a:xfrm>
            <a:off x="8871016" y="3623982"/>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Prototyping and Testing the solutions</a:t>
            </a:r>
            <a:endParaRPr lang="fr-CH" sz="1400" dirty="0">
              <a:solidFill>
                <a:schemeClr val="tx2"/>
              </a:solidFill>
              <a:latin typeface="Poppins" panose="00000500000000000000" pitchFamily="2" charset="0"/>
              <a:cs typeface="Poppins" panose="00000500000000000000" pitchFamily="2" charset="0"/>
            </a:endParaRPr>
          </a:p>
        </p:txBody>
      </p:sp>
      <p:sp>
        <p:nvSpPr>
          <p:cNvPr id="56" name="Subtitle 2">
            <a:extLst>
              <a:ext uri="{FF2B5EF4-FFF2-40B4-BE49-F238E27FC236}">
                <a16:creationId xmlns:a16="http://schemas.microsoft.com/office/drawing/2014/main" id="{7D9DCCD4-C4A9-C3BF-C7E1-1A78B94660A0}"/>
              </a:ext>
            </a:extLst>
          </p:cNvPr>
          <p:cNvSpPr txBox="1">
            <a:spLocks/>
          </p:cNvSpPr>
          <p:nvPr/>
        </p:nvSpPr>
        <p:spPr>
          <a:xfrm>
            <a:off x="8871016" y="3287421"/>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2.4</a:t>
            </a:r>
            <a:endParaRPr lang="en-GB" sz="1400" dirty="0">
              <a:solidFill>
                <a:schemeClr val="tx2"/>
              </a:solidFill>
            </a:endParaRPr>
          </a:p>
        </p:txBody>
      </p:sp>
      <p:sp>
        <p:nvSpPr>
          <p:cNvPr id="57" name="Rectangle 56">
            <a:extLst>
              <a:ext uri="{FF2B5EF4-FFF2-40B4-BE49-F238E27FC236}">
                <a16:creationId xmlns:a16="http://schemas.microsoft.com/office/drawing/2014/main" id="{17706050-C8E0-1B34-901B-5649D6246C54}"/>
              </a:ext>
            </a:extLst>
          </p:cNvPr>
          <p:cNvSpPr/>
          <p:nvPr/>
        </p:nvSpPr>
        <p:spPr>
          <a:xfrm>
            <a:off x="6184426" y="5149778"/>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Experimentation and Scaling up</a:t>
            </a:r>
            <a:endParaRPr lang="fr-CH" sz="1400" dirty="0">
              <a:solidFill>
                <a:schemeClr val="tx2"/>
              </a:solidFill>
              <a:latin typeface="Poppins" panose="00000500000000000000" pitchFamily="2" charset="0"/>
              <a:cs typeface="Poppins" panose="00000500000000000000" pitchFamily="2" charset="0"/>
            </a:endParaRPr>
          </a:p>
        </p:txBody>
      </p:sp>
      <p:sp>
        <p:nvSpPr>
          <p:cNvPr id="58" name="Subtitle 2">
            <a:extLst>
              <a:ext uri="{FF2B5EF4-FFF2-40B4-BE49-F238E27FC236}">
                <a16:creationId xmlns:a16="http://schemas.microsoft.com/office/drawing/2014/main" id="{DFF004EF-1D90-30AA-0869-2B5A6961A20F}"/>
              </a:ext>
            </a:extLst>
          </p:cNvPr>
          <p:cNvSpPr txBox="1">
            <a:spLocks/>
          </p:cNvSpPr>
          <p:nvPr/>
        </p:nvSpPr>
        <p:spPr>
          <a:xfrm>
            <a:off x="6184426" y="4813216"/>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2.5</a:t>
            </a:r>
            <a:endParaRPr lang="en-GB" sz="1400" dirty="0">
              <a:solidFill>
                <a:schemeClr val="tx2"/>
              </a:solidFill>
            </a:endParaRPr>
          </a:p>
        </p:txBody>
      </p:sp>
      <p:sp>
        <p:nvSpPr>
          <p:cNvPr id="59" name="Rectangle 58">
            <a:extLst>
              <a:ext uri="{FF2B5EF4-FFF2-40B4-BE49-F238E27FC236}">
                <a16:creationId xmlns:a16="http://schemas.microsoft.com/office/drawing/2014/main" id="{06672604-6F1F-3C0A-9B80-BDCCD88589C2}"/>
              </a:ext>
            </a:extLst>
          </p:cNvPr>
          <p:cNvSpPr/>
          <p:nvPr/>
        </p:nvSpPr>
        <p:spPr>
          <a:xfrm>
            <a:off x="8871016" y="5149777"/>
            <a:ext cx="2598164" cy="106457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latin typeface="Poppins" panose="00000500000000000000" pitchFamily="2" charset="0"/>
                <a:cs typeface="Poppins" panose="00000500000000000000" pitchFamily="2" charset="0"/>
              </a:rPr>
              <a:t>Evaluating performance</a:t>
            </a:r>
            <a:endParaRPr lang="fr-CH" sz="1400" dirty="0">
              <a:solidFill>
                <a:schemeClr val="tx2"/>
              </a:solidFill>
              <a:latin typeface="Poppins" panose="00000500000000000000" pitchFamily="2" charset="0"/>
              <a:cs typeface="Poppins" panose="00000500000000000000" pitchFamily="2" charset="0"/>
            </a:endParaRPr>
          </a:p>
        </p:txBody>
      </p:sp>
      <p:sp>
        <p:nvSpPr>
          <p:cNvPr id="60" name="Subtitle 2">
            <a:extLst>
              <a:ext uri="{FF2B5EF4-FFF2-40B4-BE49-F238E27FC236}">
                <a16:creationId xmlns:a16="http://schemas.microsoft.com/office/drawing/2014/main" id="{26452AED-67A0-DDE7-33FD-E55804F1F78F}"/>
              </a:ext>
            </a:extLst>
          </p:cNvPr>
          <p:cNvSpPr txBox="1">
            <a:spLocks/>
          </p:cNvSpPr>
          <p:nvPr/>
        </p:nvSpPr>
        <p:spPr>
          <a:xfrm>
            <a:off x="8871016" y="4813216"/>
            <a:ext cx="2598164" cy="3365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tx2"/>
                </a:solidFill>
                <a:latin typeface="Poppins"/>
                <a:cs typeface="Poppins"/>
              </a:rPr>
              <a:t>Module 2.6</a:t>
            </a:r>
            <a:endParaRPr lang="en-GB" sz="1400" dirty="0">
              <a:solidFill>
                <a:schemeClr val="tx2"/>
              </a:solidFill>
            </a:endParaRPr>
          </a:p>
        </p:txBody>
      </p:sp>
      <p:sp>
        <p:nvSpPr>
          <p:cNvPr id="29" name="Slide Number Placeholder 2">
            <a:extLst>
              <a:ext uri="{FF2B5EF4-FFF2-40B4-BE49-F238E27FC236}">
                <a16:creationId xmlns:a16="http://schemas.microsoft.com/office/drawing/2014/main" id="{41F89085-7E01-7BCD-2E4E-6F8A965883DE}"/>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2</a:t>
            </a:fld>
            <a:endParaRPr lang="en-US" dirty="0"/>
          </a:p>
        </p:txBody>
      </p:sp>
      <p:pic>
        <p:nvPicPr>
          <p:cNvPr id="3" name="Picture 4">
            <a:extLst>
              <a:ext uri="{FF2B5EF4-FFF2-40B4-BE49-F238E27FC236}">
                <a16:creationId xmlns:a16="http://schemas.microsoft.com/office/drawing/2014/main" id="{C3E45350-2A3F-19C2-19A5-0DCD16BEBBB1}"/>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10" name="Recorded Sound">
            <a:hlinkClick r:id="" action="ppaction://media"/>
            <a:extLst>
              <a:ext uri="{FF2B5EF4-FFF2-40B4-BE49-F238E27FC236}">
                <a16:creationId xmlns:a16="http://schemas.microsoft.com/office/drawing/2014/main" id="{95A7511F-6060-1FB2-A849-2F77F904D5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2984" y="608932"/>
            <a:ext cx="406400" cy="406400"/>
          </a:xfrm>
          <a:prstGeom prst="rect">
            <a:avLst/>
          </a:prstGeom>
        </p:spPr>
      </p:pic>
    </p:spTree>
    <p:extLst>
      <p:ext uri="{BB962C8B-B14F-4D97-AF65-F5344CB8AC3E}">
        <p14:creationId xmlns:p14="http://schemas.microsoft.com/office/powerpoint/2010/main" val="308824728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Vision Statement </a:t>
            </a:r>
            <a:r>
              <a:rPr lang="fr-CH" dirty="0">
                <a:solidFill>
                  <a:schemeClr val="accent6"/>
                </a:solidFill>
                <a:latin typeface="Poppins SemiBold"/>
                <a:cs typeface="Poppins SemiBold"/>
              </a:rPr>
              <a:t>&gt;&gt;</a:t>
            </a:r>
            <a:r>
              <a:rPr lang="fr-CH" dirty="0">
                <a:latin typeface="Poppins SemiBold"/>
                <a:cs typeface="Poppins SemiBold"/>
              </a:rPr>
              <a:t> WinLab of Winterthur</a:t>
            </a:r>
            <a:endParaRPr lang="fr-CH" dirty="0"/>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20</a:t>
            </a:fld>
            <a:endParaRPr lang="en-US" dirty="0"/>
          </a:p>
        </p:txBody>
      </p:sp>
      <p:pic>
        <p:nvPicPr>
          <p:cNvPr id="7" name="Picture 4" descr="Graphical user interface, text, application, chat or text message&#10;&#10;Description automatically generated">
            <a:extLst>
              <a:ext uri="{FF2B5EF4-FFF2-40B4-BE49-F238E27FC236}">
                <a16:creationId xmlns:a16="http://schemas.microsoft.com/office/drawing/2014/main" id="{5E6DCBB6-45B6-24E5-5459-F81D3E3A7619}"/>
              </a:ext>
            </a:extLst>
          </p:cNvPr>
          <p:cNvPicPr>
            <a:picLocks noChangeAspect="1"/>
          </p:cNvPicPr>
          <p:nvPr/>
        </p:nvPicPr>
        <p:blipFill>
          <a:blip r:embed="rId7"/>
          <a:stretch>
            <a:fillRect/>
          </a:stretch>
        </p:blipFill>
        <p:spPr>
          <a:xfrm>
            <a:off x="10341426" y="318937"/>
            <a:ext cx="1520581" cy="984739"/>
          </a:xfrm>
          <a:prstGeom prst="rect">
            <a:avLst/>
          </a:prstGeom>
        </p:spPr>
      </p:pic>
      <p:sp>
        <p:nvSpPr>
          <p:cNvPr id="8" name="TextBox 11">
            <a:extLst>
              <a:ext uri="{FF2B5EF4-FFF2-40B4-BE49-F238E27FC236}">
                <a16:creationId xmlns:a16="http://schemas.microsoft.com/office/drawing/2014/main" id="{B089BB7D-24A5-0EF9-487D-6C088A4A81B0}"/>
              </a:ext>
            </a:extLst>
          </p:cNvPr>
          <p:cNvSpPr txBox="1"/>
          <p:nvPr/>
        </p:nvSpPr>
        <p:spPr>
          <a:xfrm>
            <a:off x="706359" y="2032288"/>
            <a:ext cx="8495239" cy="3570208"/>
          </a:xfrm>
          <a:prstGeom prst="rect">
            <a:avLst/>
          </a:prstGeom>
          <a:noFill/>
        </p:spPr>
        <p:txBody>
          <a:bodyPr wrap="square" lIns="121920" tIns="60960" rIns="121920" bIns="60960" rtlCol="0" anchor="t">
            <a:spAutoFit/>
          </a:bodyPr>
          <a:lstStyle/>
          <a:p>
            <a:pPr defTabSz="914377">
              <a:defRPr/>
            </a:pPr>
            <a:r>
              <a:rPr lang="en-US" sz="2400" b="1" dirty="0">
                <a:solidFill>
                  <a:schemeClr val="accent6"/>
                </a:solidFill>
                <a:latin typeface="Poppins"/>
                <a:cs typeface="Poppins"/>
              </a:rPr>
              <a:t>&lt;&lt;</a:t>
            </a:r>
            <a:r>
              <a:rPr lang="en-US" sz="2400" b="1" dirty="0">
                <a:latin typeface="Poppins"/>
                <a:cs typeface="Poppins"/>
              </a:rPr>
              <a:t>With WinLab, the city of Winterthur wants to position itself as a real-world living lab to test in systematic ways social and technological innovations supporting the smart sustainable city development especially in the context of the energy and climate concept aiming at net zero by 2040</a:t>
            </a:r>
            <a:r>
              <a:rPr lang="en-US" sz="2400" b="1" dirty="0">
                <a:solidFill>
                  <a:schemeClr val="accent6"/>
                </a:solidFill>
                <a:latin typeface="Poppins"/>
                <a:cs typeface="Poppins"/>
              </a:rPr>
              <a:t>&gt;&gt;</a:t>
            </a:r>
          </a:p>
          <a:p>
            <a:pPr algn="r" defTabSz="914377">
              <a:defRPr/>
            </a:pPr>
            <a:endParaRPr lang="en-US" sz="1600" i="1" dirty="0">
              <a:solidFill>
                <a:prstClr val="black"/>
              </a:solidFill>
              <a:latin typeface="Poppins"/>
              <a:cs typeface="Poppins"/>
            </a:endParaRPr>
          </a:p>
          <a:p>
            <a:pPr algn="r" defTabSz="914377">
              <a:defRPr/>
            </a:pPr>
            <a:endParaRPr lang="en-US" sz="1600" i="1" dirty="0">
              <a:latin typeface="Poppins"/>
              <a:cs typeface="Poppins"/>
            </a:endParaRPr>
          </a:p>
          <a:p>
            <a:pPr algn="r" defTabSz="914377">
              <a:defRPr/>
            </a:pPr>
            <a:r>
              <a:rPr lang="en-US" sz="1600" i="1" dirty="0">
                <a:latin typeface="Poppins"/>
                <a:cs typeface="Poppins"/>
              </a:rPr>
              <a:t>Vicente Carabias &amp; Marisa Kappeler-Schudel</a:t>
            </a:r>
          </a:p>
          <a:p>
            <a:pPr algn="r" defTabSz="914377">
              <a:defRPr/>
            </a:pPr>
            <a:r>
              <a:rPr lang="en-US" sz="1600" i="1" dirty="0">
                <a:latin typeface="Poppins"/>
                <a:cs typeface="Poppins"/>
              </a:rPr>
              <a:t>Smart City Responsibles</a:t>
            </a:r>
          </a:p>
          <a:p>
            <a:pPr algn="r" defTabSz="914377">
              <a:defRPr/>
            </a:pPr>
            <a:r>
              <a:rPr lang="en-US" sz="1600" i="1" dirty="0">
                <a:latin typeface="Poppins"/>
                <a:cs typeface="Poppins"/>
              </a:rPr>
              <a:t>City of Winterthur &amp; ZHAW</a:t>
            </a:r>
          </a:p>
        </p:txBody>
      </p:sp>
      <p:pic>
        <p:nvPicPr>
          <p:cNvPr id="12" name="Picture 16" descr="Bildergebnis fÃ¼r stadt winterthur">
            <a:extLst>
              <a:ext uri="{FF2B5EF4-FFF2-40B4-BE49-F238E27FC236}">
                <a16:creationId xmlns:a16="http://schemas.microsoft.com/office/drawing/2014/main" id="{163B89AE-9D72-18C0-9D9F-D318D6E6B22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319929" y="2940744"/>
            <a:ext cx="2311178" cy="4080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zhaw_byline_cmyk_e">
            <a:extLst>
              <a:ext uri="{FF2B5EF4-FFF2-40B4-BE49-F238E27FC236}">
                <a16:creationId xmlns:a16="http://schemas.microsoft.com/office/drawing/2014/main" id="{812EFDC5-EC60-ED7D-DC97-F136DF3040F4}"/>
              </a:ext>
            </a:extLst>
          </p:cNvPr>
          <p:cNvPicPr>
            <a:picLocks noChangeAspect="1" noChangeArrowheads="1"/>
          </p:cNvPicPr>
          <p:nvPr/>
        </p:nvPicPr>
        <p:blipFill>
          <a:blip r:embed="rId9"/>
          <a:stretch/>
        </p:blipFill>
        <p:spPr bwMode="auto">
          <a:xfrm>
            <a:off x="10857226" y="1499814"/>
            <a:ext cx="777492" cy="1078219"/>
          </a:xfrm>
          <a:prstGeom prst="rect">
            <a:avLst/>
          </a:prstGeom>
          <a:noFill/>
          <a:ln>
            <a:noFill/>
          </a:ln>
        </p:spPr>
      </p:pic>
      <p:pic>
        <p:nvPicPr>
          <p:cNvPr id="2" name="Recorded Sound">
            <a:hlinkClick r:id="" action="ppaction://media"/>
            <a:extLst>
              <a:ext uri="{FF2B5EF4-FFF2-40B4-BE49-F238E27FC236}">
                <a16:creationId xmlns:a16="http://schemas.microsoft.com/office/drawing/2014/main" id="{CFEDA345-DBEF-D4D7-CC27-DC8CF0827E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35054" y="1296614"/>
            <a:ext cx="406400" cy="406400"/>
          </a:xfrm>
          <a:prstGeom prst="rect">
            <a:avLst/>
          </a:prstGeom>
        </p:spPr>
      </p:pic>
      <p:pic>
        <p:nvPicPr>
          <p:cNvPr id="3" name="Recorded Sound">
            <a:hlinkClick r:id="" action="ppaction://media"/>
            <a:extLst>
              <a:ext uri="{FF2B5EF4-FFF2-40B4-BE49-F238E27FC236}">
                <a16:creationId xmlns:a16="http://schemas.microsoft.com/office/drawing/2014/main" id="{8978D891-C0BE-B6F1-6A29-79B9F565D6D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839789" y="605890"/>
            <a:ext cx="406400" cy="406400"/>
          </a:xfrm>
          <a:prstGeom prst="rect">
            <a:avLst/>
          </a:prstGeom>
        </p:spPr>
      </p:pic>
    </p:spTree>
    <p:extLst>
      <p:ext uri="{BB962C8B-B14F-4D97-AF65-F5344CB8AC3E}">
        <p14:creationId xmlns:p14="http://schemas.microsoft.com/office/powerpoint/2010/main" val="31370789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4" fill="hold"/>
                                        <p:tgtEl>
                                          <p:spTgt spid="2"/>
                                        </p:tgtEl>
                                      </p:cBhvr>
                                    </p:cmd>
                                  </p:childTnLst>
                                </p:cTn>
                              </p:par>
                            </p:childTnLst>
                          </p:cTn>
                        </p:par>
                        <p:par>
                          <p:cTn id="7" fill="hold">
                            <p:stCondLst>
                              <p:cond delay="12144"/>
                            </p:stCondLst>
                            <p:childTnLst>
                              <p:par>
                                <p:cTn id="8" presetID="1" presetClass="mediacall" presetSubtype="0" fill="hold" nodeType="afterEffect">
                                  <p:stCondLst>
                                    <p:cond delay="0"/>
                                  </p:stCondLst>
                                  <p:childTnLst>
                                    <p:cmd type="call" cmd="playFrom(0.0)">
                                      <p:cBhvr>
                                        <p:cTn id="9" dur="23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Mission</a:t>
            </a:r>
            <a:endParaRPr lang="fr-CH" dirty="0"/>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21</a:t>
            </a:fld>
            <a:endParaRPr lang="en-US" dirty="0"/>
          </a:p>
        </p:txBody>
      </p:sp>
      <p:sp>
        <p:nvSpPr>
          <p:cNvPr id="2" name="TextBox 1">
            <a:extLst>
              <a:ext uri="{FF2B5EF4-FFF2-40B4-BE49-F238E27FC236}">
                <a16:creationId xmlns:a16="http://schemas.microsoft.com/office/drawing/2014/main" id="{C881959E-AAA8-4C4E-A1AD-4EDBEEAC7C65}"/>
              </a:ext>
            </a:extLst>
          </p:cNvPr>
          <p:cNvSpPr txBox="1"/>
          <p:nvPr/>
        </p:nvSpPr>
        <p:spPr>
          <a:xfrm>
            <a:off x="1329187" y="1793164"/>
            <a:ext cx="9071861" cy="972061"/>
          </a:xfrm>
          <a:prstGeom prst="rect">
            <a:avLst/>
          </a:prstGeom>
          <a:noFill/>
        </p:spPr>
        <p:txBody>
          <a:bodyPr wrap="square">
            <a:spAutoFit/>
          </a:bodyPr>
          <a:lstStyle/>
          <a:p>
            <a:pPr>
              <a:lnSpc>
                <a:spcPct val="150000"/>
              </a:lnSpc>
              <a:buClr>
                <a:schemeClr val="accent5"/>
              </a:buClr>
            </a:pPr>
            <a:r>
              <a:rPr lang="en-US" sz="2000" dirty="0">
                <a:latin typeface="Poppins"/>
                <a:cs typeface="Poppins"/>
              </a:rPr>
              <a:t>A mission statement clarifies what the organisation wants to achieve, who they want to support, and why they want to support them. </a:t>
            </a:r>
            <a:endParaRPr lang="en-IE" sz="2000" dirty="0">
              <a:latin typeface="Poppins"/>
              <a:cs typeface="Poppins"/>
            </a:endParaRPr>
          </a:p>
        </p:txBody>
      </p:sp>
      <p:sp>
        <p:nvSpPr>
          <p:cNvPr id="3" name="TextBox 2">
            <a:extLst>
              <a:ext uri="{FF2B5EF4-FFF2-40B4-BE49-F238E27FC236}">
                <a16:creationId xmlns:a16="http://schemas.microsoft.com/office/drawing/2014/main" id="{9C5072D9-634A-6114-29EC-C646B5CE711A}"/>
              </a:ext>
            </a:extLst>
          </p:cNvPr>
          <p:cNvSpPr txBox="1"/>
          <p:nvPr/>
        </p:nvSpPr>
        <p:spPr>
          <a:xfrm>
            <a:off x="1331568" y="3753254"/>
            <a:ext cx="4511615" cy="1698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sz="2400" b="1" dirty="0">
                <a:latin typeface="Poppins"/>
              </a:rPr>
              <a:t>Clearly described</a:t>
            </a:r>
            <a:endParaRPr lang="en-US" sz="2400" dirty="0">
              <a:latin typeface="Arial" panose="020B0604020202020204"/>
              <a:cs typeface="Arial" panose="020B0604020202020204"/>
            </a:endParaRPr>
          </a:p>
          <a:p>
            <a:pPr marL="285750" indent="-285750">
              <a:lnSpc>
                <a:spcPct val="150000"/>
              </a:lnSpc>
              <a:buFont typeface="Arial"/>
              <a:buChar char="•"/>
            </a:pPr>
            <a:r>
              <a:rPr lang="en-GB" sz="2400" b="1" dirty="0">
                <a:latin typeface="Poppins"/>
              </a:rPr>
              <a:t>Precise</a:t>
            </a:r>
            <a:endParaRPr lang="en-US" sz="2400" dirty="0">
              <a:latin typeface="Arial" panose="020B0604020202020204"/>
              <a:cs typeface="Arial" panose="020B0604020202020204"/>
            </a:endParaRPr>
          </a:p>
          <a:p>
            <a:pPr marL="285750" indent="-285750">
              <a:lnSpc>
                <a:spcPct val="150000"/>
              </a:lnSpc>
              <a:buFont typeface="Arial"/>
              <a:buChar char="•"/>
            </a:pPr>
            <a:r>
              <a:rPr lang="en-GB" sz="2400" b="1" dirty="0">
                <a:latin typeface="Poppins"/>
              </a:rPr>
              <a:t>Open for everybody</a:t>
            </a:r>
            <a:r>
              <a:rPr lang="en-US" sz="2400" dirty="0">
                <a:latin typeface="Poppins"/>
                <a:cs typeface="Poppins"/>
              </a:rPr>
              <a:t>​</a:t>
            </a:r>
            <a:endParaRPr lang="en-US" sz="2400" dirty="0">
              <a:cs typeface="Arial" panose="020B0604020202020204"/>
            </a:endParaRPr>
          </a:p>
        </p:txBody>
      </p:sp>
      <p:pic>
        <p:nvPicPr>
          <p:cNvPr id="8" name="Picture 4" descr="Graphical user interface, text, application, chat or text message&#10;&#10;Description automatically generated">
            <a:extLst>
              <a:ext uri="{FF2B5EF4-FFF2-40B4-BE49-F238E27FC236}">
                <a16:creationId xmlns:a16="http://schemas.microsoft.com/office/drawing/2014/main" id="{19E9C1F6-3FF7-5405-9124-776C66E6070D}"/>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5" name="TextBox 4">
            <a:extLst>
              <a:ext uri="{FF2B5EF4-FFF2-40B4-BE49-F238E27FC236}">
                <a16:creationId xmlns:a16="http://schemas.microsoft.com/office/drawing/2014/main" id="{14EF4B51-7B2A-E73E-A256-507A724E2CC2}"/>
              </a:ext>
            </a:extLst>
          </p:cNvPr>
          <p:cNvSpPr txBox="1"/>
          <p:nvPr/>
        </p:nvSpPr>
        <p:spPr>
          <a:xfrm>
            <a:off x="5889812" y="3760694"/>
            <a:ext cx="4513729" cy="17020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solidFill>
                  <a:schemeClr val="accent6"/>
                </a:solidFill>
                <a:latin typeface="Poppins"/>
              </a:rPr>
              <a:t>What do we do?</a:t>
            </a:r>
            <a:endParaRPr lang="en-US" dirty="0">
              <a:solidFill>
                <a:schemeClr val="accent6"/>
              </a:solidFill>
              <a:cs typeface="Arial" panose="020B0604020202020204"/>
            </a:endParaRPr>
          </a:p>
          <a:p>
            <a:pPr>
              <a:lnSpc>
                <a:spcPct val="150000"/>
              </a:lnSpc>
            </a:pPr>
            <a:r>
              <a:rPr lang="en-US" sz="2400" b="1" dirty="0">
                <a:solidFill>
                  <a:schemeClr val="accent6"/>
                </a:solidFill>
                <a:latin typeface="Poppins"/>
              </a:rPr>
              <a:t>Whom do we serve?</a:t>
            </a:r>
            <a:endParaRPr lang="en-US" sz="2400" b="1" dirty="0">
              <a:solidFill>
                <a:schemeClr val="accent6"/>
              </a:solidFill>
              <a:latin typeface="Poppins"/>
              <a:cs typeface="Poppins"/>
            </a:endParaRPr>
          </a:p>
          <a:p>
            <a:pPr>
              <a:lnSpc>
                <a:spcPct val="150000"/>
              </a:lnSpc>
            </a:pPr>
            <a:r>
              <a:rPr lang="en-US" sz="2400" b="1" dirty="0">
                <a:solidFill>
                  <a:schemeClr val="accent6"/>
                </a:solidFill>
                <a:latin typeface="Poppins"/>
              </a:rPr>
              <a:t>How do we serve them?</a:t>
            </a:r>
            <a:endParaRPr lang="en-US" sz="2400" b="1" dirty="0">
              <a:solidFill>
                <a:schemeClr val="accent6"/>
              </a:solidFill>
              <a:latin typeface="Poppins"/>
              <a:cs typeface="Poppins"/>
            </a:endParaRPr>
          </a:p>
        </p:txBody>
      </p:sp>
      <p:pic>
        <p:nvPicPr>
          <p:cNvPr id="7" name="Recorded Sound">
            <a:hlinkClick r:id="" action="ppaction://media"/>
            <a:extLst>
              <a:ext uri="{FF2B5EF4-FFF2-40B4-BE49-F238E27FC236}">
                <a16:creationId xmlns:a16="http://schemas.microsoft.com/office/drawing/2014/main" id="{42FD9575-EC29-7FF6-89D1-865F66B471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39789" y="605890"/>
            <a:ext cx="406400" cy="406400"/>
          </a:xfrm>
          <a:prstGeom prst="rect">
            <a:avLst/>
          </a:prstGeom>
        </p:spPr>
      </p:pic>
    </p:spTree>
    <p:extLst>
      <p:ext uri="{BB962C8B-B14F-4D97-AF65-F5344CB8AC3E}">
        <p14:creationId xmlns:p14="http://schemas.microsoft.com/office/powerpoint/2010/main" val="134008214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en-IE" b="0" dirty="0">
                <a:latin typeface="Poppins SemiBold"/>
                <a:cs typeface="Poppins SemiBold"/>
              </a:rPr>
              <a:t>How to create a Mission Statement?</a:t>
            </a:r>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22</a:t>
            </a:fld>
            <a:endParaRPr lang="en-US" dirty="0"/>
          </a:p>
        </p:txBody>
      </p:sp>
      <p:pic>
        <p:nvPicPr>
          <p:cNvPr id="8" name="Picture 4" descr="Graphical user interface, text, application, chat or text message&#10;&#10;Description automatically generated">
            <a:extLst>
              <a:ext uri="{FF2B5EF4-FFF2-40B4-BE49-F238E27FC236}">
                <a16:creationId xmlns:a16="http://schemas.microsoft.com/office/drawing/2014/main" id="{19E9C1F6-3FF7-5405-9124-776C66E6070D}"/>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7" name="Picture 8" descr="Diagram&#10;&#10;Description automatically generated">
            <a:extLst>
              <a:ext uri="{FF2B5EF4-FFF2-40B4-BE49-F238E27FC236}">
                <a16:creationId xmlns:a16="http://schemas.microsoft.com/office/drawing/2014/main" id="{504C6FBF-61CE-A666-775E-2A4277E0922D}"/>
              </a:ext>
            </a:extLst>
          </p:cNvPr>
          <p:cNvPicPr>
            <a:picLocks noChangeAspect="1"/>
          </p:cNvPicPr>
          <p:nvPr/>
        </p:nvPicPr>
        <p:blipFill>
          <a:blip r:embed="rId6"/>
          <a:stretch>
            <a:fillRect/>
          </a:stretch>
        </p:blipFill>
        <p:spPr>
          <a:xfrm>
            <a:off x="1321495" y="1495086"/>
            <a:ext cx="8943583" cy="4942979"/>
          </a:xfrm>
          <a:prstGeom prst="rect">
            <a:avLst/>
          </a:prstGeom>
        </p:spPr>
      </p:pic>
      <p:pic>
        <p:nvPicPr>
          <p:cNvPr id="2" name="Recorded Sound">
            <a:hlinkClick r:id="" action="ppaction://media"/>
            <a:extLst>
              <a:ext uri="{FF2B5EF4-FFF2-40B4-BE49-F238E27FC236}">
                <a16:creationId xmlns:a16="http://schemas.microsoft.com/office/drawing/2014/main" id="{9CA1E885-CBF4-81E4-789D-BBD6FBBE67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39789" y="605890"/>
            <a:ext cx="406400" cy="406400"/>
          </a:xfrm>
          <a:prstGeom prst="rect">
            <a:avLst/>
          </a:prstGeom>
        </p:spPr>
      </p:pic>
    </p:spTree>
    <p:extLst>
      <p:ext uri="{BB962C8B-B14F-4D97-AF65-F5344CB8AC3E}">
        <p14:creationId xmlns:p14="http://schemas.microsoft.com/office/powerpoint/2010/main" val="231739368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CA1464C-0321-388A-45A7-4871E9A464D6}"/>
              </a:ext>
            </a:extLst>
          </p:cNvPr>
          <p:cNvPicPr>
            <a:picLocks noChangeAspect="1"/>
          </p:cNvPicPr>
          <p:nvPr/>
        </p:nvPicPr>
        <p:blipFill>
          <a:blip r:embed="rId3"/>
          <a:stretch>
            <a:fillRect/>
          </a:stretch>
        </p:blipFill>
        <p:spPr>
          <a:xfrm>
            <a:off x="877387" y="1479237"/>
            <a:ext cx="9577089" cy="5007212"/>
          </a:xfrm>
          <a:prstGeom prst="rect">
            <a:avLst/>
          </a:prstGeom>
        </p:spPr>
      </p:pic>
      <p:sp>
        <p:nvSpPr>
          <p:cNvPr id="2" name="Title 1">
            <a:extLst>
              <a:ext uri="{FF2B5EF4-FFF2-40B4-BE49-F238E27FC236}">
                <a16:creationId xmlns:a16="http://schemas.microsoft.com/office/drawing/2014/main" id="{918FB73B-1B29-53BE-06D9-1040ADF6D15D}"/>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Mission Statement – example from the Innovation Booster – Living Labs for Decarbonisation</a:t>
            </a:r>
            <a:endParaRPr lang="en-IE" dirty="0"/>
          </a:p>
        </p:txBody>
      </p:sp>
      <p:sp>
        <p:nvSpPr>
          <p:cNvPr id="3" name="Slide Number Placeholder 2">
            <a:extLst>
              <a:ext uri="{FF2B5EF4-FFF2-40B4-BE49-F238E27FC236}">
                <a16:creationId xmlns:a16="http://schemas.microsoft.com/office/drawing/2014/main" id="{0F218650-C60D-3FC5-7305-99AD879DD105}"/>
              </a:ext>
            </a:extLst>
          </p:cNvPr>
          <p:cNvSpPr>
            <a:spLocks noGrp="1"/>
          </p:cNvSpPr>
          <p:nvPr>
            <p:ph type="sldNum" sz="quarter" idx="4"/>
          </p:nvPr>
        </p:nvSpPr>
        <p:spPr/>
        <p:txBody>
          <a:bodyPr/>
          <a:lstStyle/>
          <a:p>
            <a:fld id="{EBA74696-C0B8-9043-BFE1-D784E88565B4}" type="slidenum">
              <a:rPr lang="en-US" smtClean="0"/>
              <a:pPr/>
              <a:t>23</a:t>
            </a:fld>
            <a:endParaRPr lang="en-US" dirty="0"/>
          </a:p>
        </p:txBody>
      </p:sp>
      <p:pic>
        <p:nvPicPr>
          <p:cNvPr id="6" name="Picture 4" descr="Graphical user interface, text, application, chat or text message&#10;&#10;Description automatically generated">
            <a:extLst>
              <a:ext uri="{FF2B5EF4-FFF2-40B4-BE49-F238E27FC236}">
                <a16:creationId xmlns:a16="http://schemas.microsoft.com/office/drawing/2014/main" id="{62265034-B1B4-E5AB-30CA-926C04E10AE3}"/>
              </a:ext>
            </a:extLst>
          </p:cNvPr>
          <p:cNvPicPr>
            <a:picLocks noChangeAspect="1"/>
          </p:cNvPicPr>
          <p:nvPr/>
        </p:nvPicPr>
        <p:blipFill>
          <a:blip r:embed="rId4"/>
          <a:stretch>
            <a:fillRect/>
          </a:stretch>
        </p:blipFill>
        <p:spPr>
          <a:xfrm>
            <a:off x="10341426" y="318937"/>
            <a:ext cx="1520581" cy="984739"/>
          </a:xfrm>
          <a:prstGeom prst="rect">
            <a:avLst/>
          </a:prstGeom>
        </p:spPr>
      </p:pic>
    </p:spTree>
    <p:extLst>
      <p:ext uri="{BB962C8B-B14F-4D97-AF65-F5344CB8AC3E}">
        <p14:creationId xmlns:p14="http://schemas.microsoft.com/office/powerpoint/2010/main" val="959370674"/>
      </p:ext>
    </p:extLst>
  </p:cSld>
  <p:clrMapOvr>
    <a:masterClrMapping/>
  </p:clrMapOvr>
  <mc:AlternateContent xmlns:mc="http://schemas.openxmlformats.org/markup-compatibility/2006" xmlns:p14="http://schemas.microsoft.com/office/powerpoint/2010/main">
    <mc:Choice Requires="p14">
      <p:transition spd="slow" p14:dur="2000" advTm="38870"/>
    </mc:Choice>
    <mc:Fallback xmlns="">
      <p:transition spd="slow" advTm="388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B67C74-03BC-DD22-5443-830ECFBDE764}"/>
              </a:ext>
            </a:extLst>
          </p:cNvPr>
          <p:cNvSpPr>
            <a:spLocks noGrp="1"/>
          </p:cNvSpPr>
          <p:nvPr>
            <p:ph type="sldNum" sz="quarter" idx="4"/>
          </p:nvPr>
        </p:nvSpPr>
        <p:spPr/>
        <p:txBody>
          <a:bodyPr/>
          <a:lstStyle/>
          <a:p>
            <a:fld id="{EBA74696-C0B8-9043-BFE1-D784E88565B4}" type="slidenum">
              <a:rPr lang="en-US" smtClean="0"/>
              <a:pPr/>
              <a:t>24</a:t>
            </a:fld>
            <a:endParaRPr lang="en-US" dirty="0"/>
          </a:p>
        </p:txBody>
      </p:sp>
      <p:pic>
        <p:nvPicPr>
          <p:cNvPr id="2050" name="Picture 2">
            <a:extLst>
              <a:ext uri="{FF2B5EF4-FFF2-40B4-BE49-F238E27FC236}">
                <a16:creationId xmlns:a16="http://schemas.microsoft.com/office/drawing/2014/main" id="{F93E43BA-ABDF-84C5-4009-D3F7D4E26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22425" y="311188"/>
            <a:ext cx="5529654" cy="75639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5427E9-0AE7-E57A-BE36-43AFE3D29247}"/>
              </a:ext>
            </a:extLst>
          </p:cNvPr>
          <p:cNvSpPr txBox="1"/>
          <p:nvPr/>
        </p:nvSpPr>
        <p:spPr>
          <a:xfrm>
            <a:off x="7719956" y="6180044"/>
            <a:ext cx="1043876" cy="369332"/>
          </a:xfrm>
          <a:prstGeom prst="rect">
            <a:avLst/>
          </a:prstGeom>
          <a:noFill/>
        </p:spPr>
        <p:txBody>
          <a:bodyPr wrap="none" rtlCol="0">
            <a:spAutoFit/>
          </a:bodyPr>
          <a:lstStyle/>
          <a:p>
            <a:r>
              <a:rPr lang="en-IE" dirty="0">
                <a:hlinkClick r:id="rId6"/>
              </a:rPr>
              <a:t>WBCSD</a:t>
            </a:r>
            <a:endParaRPr lang="en-IE" dirty="0"/>
          </a:p>
        </p:txBody>
      </p:sp>
      <p:pic>
        <p:nvPicPr>
          <p:cNvPr id="6" name="Picture 4" descr="Graphical user interface, text, application, chat or text message&#10;&#10;Description automatically generated">
            <a:extLst>
              <a:ext uri="{FF2B5EF4-FFF2-40B4-BE49-F238E27FC236}">
                <a16:creationId xmlns:a16="http://schemas.microsoft.com/office/drawing/2014/main" id="{2E45B7E0-25FE-4B78-23E4-A13E85CC6D0D}"/>
              </a:ext>
            </a:extLst>
          </p:cNvPr>
          <p:cNvPicPr>
            <a:picLocks noChangeAspect="1"/>
          </p:cNvPicPr>
          <p:nvPr/>
        </p:nvPicPr>
        <p:blipFill>
          <a:blip r:embed="rId7"/>
          <a:stretch>
            <a:fillRect/>
          </a:stretch>
        </p:blipFill>
        <p:spPr>
          <a:xfrm>
            <a:off x="10341426" y="318937"/>
            <a:ext cx="1520581" cy="984739"/>
          </a:xfrm>
          <a:prstGeom prst="rect">
            <a:avLst/>
          </a:prstGeom>
        </p:spPr>
      </p:pic>
      <p:sp>
        <p:nvSpPr>
          <p:cNvPr id="7" name="Title 1">
            <a:extLst>
              <a:ext uri="{FF2B5EF4-FFF2-40B4-BE49-F238E27FC236}">
                <a16:creationId xmlns:a16="http://schemas.microsoft.com/office/drawing/2014/main" id="{66E642AF-41B9-5C02-68B5-F2FF64CD5D47}"/>
              </a:ext>
            </a:extLst>
          </p:cNvPr>
          <p:cNvSpPr txBox="1">
            <a:spLocks/>
          </p:cNvSpPr>
          <p:nvPr/>
        </p:nvSpPr>
        <p:spPr>
          <a:xfrm>
            <a:off x="431514" y="469524"/>
            <a:ext cx="9529232"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b="1" i="0" kern="1200">
                <a:solidFill>
                  <a:schemeClr val="tx1"/>
                </a:solidFill>
                <a:latin typeface="Poppins SemiBold" pitchFamily="2" charset="77"/>
                <a:ea typeface="+mj-ea"/>
                <a:cs typeface="Poppins SemiBold" pitchFamily="2" charset="77"/>
              </a:defRPr>
            </a:lvl1pPr>
          </a:lstStyle>
          <a:p>
            <a:r>
              <a:rPr lang="en-IE" dirty="0">
                <a:latin typeface="Poppins SemiBold"/>
                <a:cs typeface="Poppins SemiBold"/>
              </a:rPr>
              <a:t>Business has a key Role in leading the Transformations that the World needs</a:t>
            </a:r>
            <a:endParaRPr lang="en-IE" b="0" dirty="0">
              <a:latin typeface="Poppins SemiBold"/>
              <a:cs typeface="Poppins SemiBold"/>
            </a:endParaRPr>
          </a:p>
          <a:p>
            <a:endParaRPr lang="en-IE" dirty="0"/>
          </a:p>
        </p:txBody>
      </p:sp>
      <p:pic>
        <p:nvPicPr>
          <p:cNvPr id="5" name="Recorded Sound">
            <a:hlinkClick r:id="" action="ppaction://media"/>
            <a:extLst>
              <a:ext uri="{FF2B5EF4-FFF2-40B4-BE49-F238E27FC236}">
                <a16:creationId xmlns:a16="http://schemas.microsoft.com/office/drawing/2014/main" id="{2D3255A3-A3CA-C615-51C7-FAD1746A82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57409" y="608496"/>
            <a:ext cx="406400" cy="406400"/>
          </a:xfrm>
          <a:prstGeom prst="rect">
            <a:avLst/>
          </a:prstGeom>
        </p:spPr>
      </p:pic>
    </p:spTree>
    <p:extLst>
      <p:ext uri="{BB962C8B-B14F-4D97-AF65-F5344CB8AC3E}">
        <p14:creationId xmlns:p14="http://schemas.microsoft.com/office/powerpoint/2010/main" val="536034275"/>
      </p:ext>
    </p:extLst>
  </p:cSld>
  <p:clrMapOvr>
    <a:masterClrMapping/>
  </p:clrMapOvr>
  <mc:AlternateContent xmlns:mc="http://schemas.openxmlformats.org/markup-compatibility/2006" xmlns:p14="http://schemas.microsoft.com/office/powerpoint/2010/main">
    <mc:Choice Requires="p14">
      <p:transition spd="slow" p14:dur="2000" advTm="10147"/>
    </mc:Choice>
    <mc:Fallback xmlns="">
      <p:transition spd="slow" advTm="1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a:xfrm>
            <a:off x="431514" y="469524"/>
            <a:ext cx="9777524" cy="1325563"/>
          </a:xfrm>
        </p:spPr>
        <p:txBody>
          <a:bodyPr lIns="91440" tIns="45720" rIns="91440" bIns="45720" anchor="t">
            <a:normAutofit/>
          </a:bodyPr>
          <a:lstStyle/>
          <a:p>
            <a:r>
              <a:rPr lang="en-IE" dirty="0">
                <a:latin typeface="Poppins SemiBold"/>
                <a:cs typeface="Poppins SemiBold"/>
              </a:rPr>
              <a:t>How to create a common vision? Role of a Living Lab</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25</a:t>
            </a:fld>
            <a:endParaRPr lang="en-US" dirty="0"/>
          </a:p>
        </p:txBody>
      </p:sp>
      <p:sp>
        <p:nvSpPr>
          <p:cNvPr id="12" name="Content Placeholder 2">
            <a:extLst>
              <a:ext uri="{FF2B5EF4-FFF2-40B4-BE49-F238E27FC236}">
                <a16:creationId xmlns:a16="http://schemas.microsoft.com/office/drawing/2014/main" id="{6A3E5852-708F-1583-1AA2-C8EC11904EFA}"/>
              </a:ext>
            </a:extLst>
          </p:cNvPr>
          <p:cNvSpPr txBox="1">
            <a:spLocks/>
          </p:cNvSpPr>
          <p:nvPr/>
        </p:nvSpPr>
        <p:spPr>
          <a:xfrm>
            <a:off x="1920180" y="853750"/>
            <a:ext cx="8251831" cy="2292036"/>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F39200"/>
              </a:buClr>
              <a:buNone/>
            </a:pPr>
            <a:endParaRPr lang="en-IE" sz="2400" dirty="0">
              <a:latin typeface="Poppins"/>
              <a:cs typeface="Poppins"/>
            </a:endParaRPr>
          </a:p>
          <a:p>
            <a:pPr marL="0" indent="0">
              <a:lnSpc>
                <a:spcPct val="150000"/>
              </a:lnSpc>
              <a:buClr>
                <a:schemeClr val="accent4"/>
              </a:buClr>
              <a:buNone/>
            </a:pPr>
            <a:r>
              <a:rPr lang="en-IE" sz="2400" dirty="0">
                <a:latin typeface="Poppins"/>
                <a:cs typeface="Poppins"/>
              </a:rPr>
              <a:t>The role of a Living Lab is </a:t>
            </a:r>
            <a:r>
              <a:rPr lang="en-IE" sz="2400" b="1" dirty="0">
                <a:latin typeface="Poppins"/>
                <a:cs typeface="Poppins"/>
              </a:rPr>
              <a:t>to align vision and mission,</a:t>
            </a:r>
            <a:r>
              <a:rPr lang="en-IE" sz="2400" dirty="0">
                <a:latin typeface="Poppins"/>
                <a:cs typeface="Poppins"/>
              </a:rPr>
              <a:t> as well as </a:t>
            </a:r>
            <a:r>
              <a:rPr lang="en-IE" sz="2400" b="1" dirty="0">
                <a:latin typeface="Poppins"/>
                <a:cs typeface="Poppins"/>
              </a:rPr>
              <a:t>interests</a:t>
            </a:r>
            <a:r>
              <a:rPr lang="en-IE" sz="2400" dirty="0">
                <a:latin typeface="Poppins"/>
                <a:cs typeface="Poppins"/>
              </a:rPr>
              <a:t> and </a:t>
            </a:r>
            <a:r>
              <a:rPr lang="en-IE" sz="2400" b="1" dirty="0">
                <a:latin typeface="Poppins"/>
                <a:cs typeface="Poppins"/>
              </a:rPr>
              <a:t>values.</a:t>
            </a:r>
          </a:p>
          <a:p>
            <a:pPr>
              <a:lnSpc>
                <a:spcPct val="150000"/>
              </a:lnSpc>
              <a:buClr>
                <a:schemeClr val="accent4"/>
              </a:buClr>
            </a:pPr>
            <a:endParaRPr lang="en-IE" sz="2400" dirty="0">
              <a:latin typeface="Poppins"/>
              <a:cs typeface="Poppins"/>
            </a:endParaRPr>
          </a:p>
          <a:p>
            <a:pPr>
              <a:lnSpc>
                <a:spcPct val="150000"/>
              </a:lnSpc>
              <a:buClr>
                <a:schemeClr val="accent4"/>
              </a:buClr>
            </a:pPr>
            <a:endParaRPr lang="en-IE" sz="2400" dirty="0">
              <a:latin typeface="Poppins"/>
              <a:cs typeface="Poppins"/>
            </a:endParaRPr>
          </a:p>
        </p:txBody>
      </p:sp>
      <p:pic>
        <p:nvPicPr>
          <p:cNvPr id="6" name="Picture 4" descr="Graphical user interface, text, application, chat or text message&#10;&#10;Description automatically generated">
            <a:extLst>
              <a:ext uri="{FF2B5EF4-FFF2-40B4-BE49-F238E27FC236}">
                <a16:creationId xmlns:a16="http://schemas.microsoft.com/office/drawing/2014/main" id="{24B4B461-5D37-147C-26C7-4F7219F6B12D}"/>
              </a:ext>
            </a:extLst>
          </p:cNvPr>
          <p:cNvPicPr>
            <a:picLocks noChangeAspect="1"/>
          </p:cNvPicPr>
          <p:nvPr/>
        </p:nvPicPr>
        <p:blipFill>
          <a:blip r:embed="rId5"/>
          <a:stretch>
            <a:fillRect/>
          </a:stretch>
        </p:blipFill>
        <p:spPr>
          <a:xfrm>
            <a:off x="10341426" y="318937"/>
            <a:ext cx="1520581" cy="984739"/>
          </a:xfrm>
          <a:prstGeom prst="rect">
            <a:avLst/>
          </a:prstGeom>
        </p:spPr>
      </p:pic>
      <p:grpSp>
        <p:nvGrpSpPr>
          <p:cNvPr id="25" name="Group 24">
            <a:extLst>
              <a:ext uri="{FF2B5EF4-FFF2-40B4-BE49-F238E27FC236}">
                <a16:creationId xmlns:a16="http://schemas.microsoft.com/office/drawing/2014/main" id="{B4FF3E2F-32D8-955B-D68D-08A6CFA8EF43}"/>
              </a:ext>
            </a:extLst>
          </p:cNvPr>
          <p:cNvGrpSpPr/>
          <p:nvPr/>
        </p:nvGrpSpPr>
        <p:grpSpPr>
          <a:xfrm>
            <a:off x="1256323" y="3141785"/>
            <a:ext cx="9220199" cy="2592751"/>
            <a:chOff x="826477" y="2926862"/>
            <a:chExt cx="9220199" cy="2592751"/>
          </a:xfrm>
        </p:grpSpPr>
        <p:sp>
          <p:nvSpPr>
            <p:cNvPr id="4" name="Oval 3">
              <a:extLst>
                <a:ext uri="{FF2B5EF4-FFF2-40B4-BE49-F238E27FC236}">
                  <a16:creationId xmlns:a16="http://schemas.microsoft.com/office/drawing/2014/main" id="{85649AAC-576D-68CA-403C-CDB758B62860}"/>
                </a:ext>
              </a:extLst>
            </p:cNvPr>
            <p:cNvSpPr/>
            <p:nvPr/>
          </p:nvSpPr>
          <p:spPr>
            <a:xfrm>
              <a:off x="1296865" y="4103076"/>
              <a:ext cx="537308" cy="52753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Connector: Curved 9">
              <a:extLst>
                <a:ext uri="{FF2B5EF4-FFF2-40B4-BE49-F238E27FC236}">
                  <a16:creationId xmlns:a16="http://schemas.microsoft.com/office/drawing/2014/main" id="{0B1B0A0F-F3B8-B38F-1EDF-2C048D9C1CD9}"/>
                </a:ext>
              </a:extLst>
            </p:cNvPr>
            <p:cNvCxnSpPr/>
            <p:nvPr/>
          </p:nvCxnSpPr>
          <p:spPr>
            <a:xfrm>
              <a:off x="3694723" y="3616570"/>
              <a:ext cx="2653323" cy="1187938"/>
            </a:xfrm>
            <a:prstGeom prst="curvedConnector3">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E2A5959F-E2B5-36BF-5A28-718986D7D129}"/>
                </a:ext>
              </a:extLst>
            </p:cNvPr>
            <p:cNvCxnSpPr>
              <a:cxnSpLocks/>
            </p:cNvCxnSpPr>
            <p:nvPr/>
          </p:nvCxnSpPr>
          <p:spPr>
            <a:xfrm flipV="1">
              <a:off x="3176954" y="4804508"/>
              <a:ext cx="3171092" cy="453292"/>
            </a:xfrm>
            <a:prstGeom prst="curvedConnector3">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E242F6E6-76F3-3707-1ADB-FFA16A4B133A}"/>
                </a:ext>
              </a:extLst>
            </p:cNvPr>
            <p:cNvCxnSpPr>
              <a:cxnSpLocks/>
            </p:cNvCxnSpPr>
            <p:nvPr/>
          </p:nvCxnSpPr>
          <p:spPr>
            <a:xfrm>
              <a:off x="1828800" y="4368800"/>
              <a:ext cx="4519245" cy="445477"/>
            </a:xfrm>
            <a:prstGeom prst="curvedConnector3">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099108C-4AEC-CBA2-17E9-3FEDA117A14C}"/>
                </a:ext>
              </a:extLst>
            </p:cNvPr>
            <p:cNvCxnSpPr/>
            <p:nvPr/>
          </p:nvCxnSpPr>
          <p:spPr>
            <a:xfrm>
              <a:off x="6358061" y="4804753"/>
              <a:ext cx="2379784" cy="586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A294E69-53C6-5691-9B29-9A768A55141B}"/>
                </a:ext>
              </a:extLst>
            </p:cNvPr>
            <p:cNvSpPr/>
            <p:nvPr/>
          </p:nvSpPr>
          <p:spPr>
            <a:xfrm>
              <a:off x="8877787" y="4454768"/>
              <a:ext cx="722923" cy="72292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8A06720-C2AA-C766-56A0-709AE7A57F3E}"/>
                </a:ext>
              </a:extLst>
            </p:cNvPr>
            <p:cNvSpPr txBox="1"/>
            <p:nvPr/>
          </p:nvSpPr>
          <p:spPr>
            <a:xfrm>
              <a:off x="2848708" y="2926862"/>
              <a:ext cx="13559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dirty="0">
                  <a:latin typeface="Poppins"/>
                </a:rPr>
                <a:t>Interest 1</a:t>
              </a:r>
              <a:endParaRPr lang="en-US" dirty="0"/>
            </a:p>
          </p:txBody>
        </p:sp>
        <p:sp>
          <p:nvSpPr>
            <p:cNvPr id="18" name="TextBox 17">
              <a:extLst>
                <a:ext uri="{FF2B5EF4-FFF2-40B4-BE49-F238E27FC236}">
                  <a16:creationId xmlns:a16="http://schemas.microsoft.com/office/drawing/2014/main" id="{6238600E-7B77-4B49-0C09-831979E82701}"/>
                </a:ext>
              </a:extLst>
            </p:cNvPr>
            <p:cNvSpPr txBox="1"/>
            <p:nvPr/>
          </p:nvSpPr>
          <p:spPr>
            <a:xfrm>
              <a:off x="8446476" y="3727939"/>
              <a:ext cx="1600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IE" dirty="0">
                  <a:latin typeface="Poppins"/>
                </a:rPr>
                <a:t>Common vision</a:t>
              </a:r>
              <a:endParaRPr lang="en-US" dirty="0"/>
            </a:p>
          </p:txBody>
        </p:sp>
        <p:sp>
          <p:nvSpPr>
            <p:cNvPr id="5" name="Oval 4">
              <a:extLst>
                <a:ext uri="{FF2B5EF4-FFF2-40B4-BE49-F238E27FC236}">
                  <a16:creationId xmlns:a16="http://schemas.microsoft.com/office/drawing/2014/main" id="{36345404-3367-1356-B2A4-F0F588344F6D}"/>
                </a:ext>
              </a:extLst>
            </p:cNvPr>
            <p:cNvSpPr/>
            <p:nvPr/>
          </p:nvSpPr>
          <p:spPr>
            <a:xfrm>
              <a:off x="3182326" y="3350844"/>
              <a:ext cx="537308" cy="52753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9CDB776-2930-3677-C918-01B002CBC99F}"/>
                </a:ext>
              </a:extLst>
            </p:cNvPr>
            <p:cNvSpPr/>
            <p:nvPr/>
          </p:nvSpPr>
          <p:spPr>
            <a:xfrm>
              <a:off x="2645018" y="4992074"/>
              <a:ext cx="537308" cy="52753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8FA9F65-DA56-8936-D223-48A14CBCF37D}"/>
                </a:ext>
              </a:extLst>
            </p:cNvPr>
            <p:cNvSpPr txBox="1"/>
            <p:nvPr/>
          </p:nvSpPr>
          <p:spPr>
            <a:xfrm>
              <a:off x="826477" y="3659554"/>
              <a:ext cx="16392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dirty="0">
                  <a:latin typeface="Poppins"/>
                </a:rPr>
                <a:t>Interest n-1</a:t>
              </a:r>
              <a:endParaRPr lang="en-US" dirty="0"/>
            </a:p>
          </p:txBody>
        </p:sp>
        <p:sp>
          <p:nvSpPr>
            <p:cNvPr id="24" name="TextBox 23">
              <a:extLst>
                <a:ext uri="{FF2B5EF4-FFF2-40B4-BE49-F238E27FC236}">
                  <a16:creationId xmlns:a16="http://schemas.microsoft.com/office/drawing/2014/main" id="{4C9853C7-70A8-087D-EB65-B0B55BF8BE22}"/>
                </a:ext>
              </a:extLst>
            </p:cNvPr>
            <p:cNvSpPr txBox="1"/>
            <p:nvPr/>
          </p:nvSpPr>
          <p:spPr>
            <a:xfrm>
              <a:off x="2233246" y="4577861"/>
              <a:ext cx="16392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dirty="0">
                  <a:latin typeface="Poppins"/>
                </a:rPr>
                <a:t>Interest n</a:t>
              </a:r>
              <a:endParaRPr lang="en-US" dirty="0"/>
            </a:p>
          </p:txBody>
        </p:sp>
      </p:grpSp>
      <p:pic>
        <p:nvPicPr>
          <p:cNvPr id="7" name="Recorded Sound">
            <a:hlinkClick r:id="" action="ppaction://media"/>
            <a:extLst>
              <a:ext uri="{FF2B5EF4-FFF2-40B4-BE49-F238E27FC236}">
                <a16:creationId xmlns:a16="http://schemas.microsoft.com/office/drawing/2014/main" id="{D88D9054-6E43-164A-FD2B-DA4789631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409" y="608496"/>
            <a:ext cx="406400" cy="406400"/>
          </a:xfrm>
          <a:prstGeom prst="rect">
            <a:avLst/>
          </a:prstGeom>
        </p:spPr>
      </p:pic>
    </p:spTree>
    <p:extLst>
      <p:ext uri="{BB962C8B-B14F-4D97-AF65-F5344CB8AC3E}">
        <p14:creationId xmlns:p14="http://schemas.microsoft.com/office/powerpoint/2010/main" val="414819119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a:lstStyle/>
          <a:p>
            <a:r>
              <a:rPr lang="fr-CH" dirty="0"/>
              <a:t>Living Lab strategy</a:t>
            </a:r>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26</a:t>
            </a:fld>
            <a:endParaRPr lang="en-US" dirty="0"/>
          </a:p>
        </p:txBody>
      </p:sp>
      <p:sp>
        <p:nvSpPr>
          <p:cNvPr id="14" name="Title 1">
            <a:extLst>
              <a:ext uri="{FF2B5EF4-FFF2-40B4-BE49-F238E27FC236}">
                <a16:creationId xmlns:a16="http://schemas.microsoft.com/office/drawing/2014/main" id="{85408433-4C41-26E6-145A-B909A803E5D0}"/>
              </a:ext>
            </a:extLst>
          </p:cNvPr>
          <p:cNvSpPr txBox="1">
            <a:spLocks/>
          </p:cNvSpPr>
          <p:nvPr/>
        </p:nvSpPr>
        <p:spPr>
          <a:xfrm>
            <a:off x="430307" y="1715644"/>
            <a:ext cx="11192048" cy="4039193"/>
          </a:xfrm>
          <a:prstGeom prst="rect">
            <a:avLst/>
          </a:prstGeom>
        </p:spPr>
        <p:txBody>
          <a:bodyPr lIns="91440" tIns="45720" rIns="91440" bIns="45720" anchor="ctr">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accent5"/>
              </a:buClr>
            </a:pPr>
            <a:r>
              <a:rPr lang="en-GB" sz="3600" b="1" dirty="0">
                <a:solidFill>
                  <a:schemeClr val="tx2"/>
                </a:solidFill>
                <a:latin typeface="Poppins"/>
                <a:cs typeface="Poppins"/>
              </a:rPr>
              <a:t>Mission / Vision</a:t>
            </a:r>
          </a:p>
          <a:p>
            <a:pPr algn="ctr">
              <a:buClr>
                <a:schemeClr val="accent5"/>
              </a:buClr>
            </a:pPr>
            <a:endParaRPr lang="en-GB" sz="3600" b="1" dirty="0">
              <a:solidFill>
                <a:schemeClr val="tx2"/>
              </a:solidFill>
              <a:latin typeface="Poppins"/>
              <a:cs typeface="Poppins"/>
            </a:endParaRPr>
          </a:p>
          <a:p>
            <a:pPr algn="ctr">
              <a:lnSpc>
                <a:spcPct val="170000"/>
              </a:lnSpc>
              <a:buClr>
                <a:schemeClr val="accent5"/>
              </a:buClr>
            </a:pPr>
            <a:r>
              <a:rPr lang="en-GB" sz="3600" b="1" dirty="0">
                <a:solidFill>
                  <a:srgbClr val="000000"/>
                </a:solidFill>
                <a:latin typeface="Poppins"/>
                <a:cs typeface="Poppins"/>
              </a:rPr>
              <a:t> </a:t>
            </a:r>
            <a:r>
              <a:rPr lang="en-GB" sz="3600" b="1" dirty="0">
                <a:solidFill>
                  <a:schemeClr val="accent6"/>
                </a:solidFill>
                <a:latin typeface="Poppins"/>
                <a:cs typeface="Poppins"/>
              </a:rPr>
              <a:t>Values &gt;&gt;</a:t>
            </a:r>
            <a:r>
              <a:rPr lang="en-GB" sz="3600" b="1" dirty="0">
                <a:solidFill>
                  <a:srgbClr val="000000"/>
                </a:solidFill>
                <a:latin typeface="Poppins"/>
                <a:cs typeface="Poppins"/>
              </a:rPr>
              <a:t> what are the key shared values </a:t>
            </a:r>
          </a:p>
          <a:p>
            <a:pPr algn="ctr">
              <a:lnSpc>
                <a:spcPct val="170000"/>
              </a:lnSpc>
            </a:pPr>
            <a:r>
              <a:rPr lang="en-GB" sz="3600" b="1" dirty="0">
                <a:solidFill>
                  <a:srgbClr val="000000"/>
                </a:solidFill>
                <a:latin typeface="Poppins"/>
                <a:cs typeface="Poppins"/>
              </a:rPr>
              <a:t>within your LL?</a:t>
            </a:r>
            <a:endParaRPr lang="en-GB" dirty="0">
              <a:cs typeface="Arial" panose="020B0604020202020204"/>
            </a:endParaRPr>
          </a:p>
          <a:p>
            <a:pPr algn="ctr">
              <a:lnSpc>
                <a:spcPct val="170000"/>
              </a:lnSpc>
            </a:pPr>
            <a:endParaRPr lang="en-GB" sz="3600" b="1" dirty="0">
              <a:solidFill>
                <a:srgbClr val="000000"/>
              </a:solidFill>
              <a:latin typeface="Poppins"/>
              <a:cs typeface="Poppins"/>
            </a:endParaRPr>
          </a:p>
          <a:p>
            <a:pPr algn="ctr">
              <a:lnSpc>
                <a:spcPct val="170000"/>
              </a:lnSpc>
              <a:buClr>
                <a:schemeClr val="accent5"/>
              </a:buClr>
            </a:pPr>
            <a:r>
              <a:rPr lang="en-GB" sz="3600" b="1" dirty="0">
                <a:solidFill>
                  <a:schemeClr val="accent6"/>
                </a:solidFill>
                <a:latin typeface="Poppins"/>
                <a:cs typeface="Poppins"/>
              </a:rPr>
              <a:t>Goals &gt;&gt;</a:t>
            </a:r>
            <a:r>
              <a:rPr lang="en-GB" sz="3600" b="1" dirty="0">
                <a:solidFill>
                  <a:srgbClr val="000000"/>
                </a:solidFill>
                <a:latin typeface="Poppins"/>
                <a:cs typeface="Poppins"/>
              </a:rPr>
              <a:t> what are your main long/middle/short-term </a:t>
            </a:r>
          </a:p>
          <a:p>
            <a:pPr algn="ctr">
              <a:lnSpc>
                <a:spcPct val="170000"/>
              </a:lnSpc>
            </a:pPr>
            <a:r>
              <a:rPr lang="en-GB" sz="3600" b="1" dirty="0">
                <a:solidFill>
                  <a:srgbClr val="000000"/>
                </a:solidFill>
                <a:latin typeface="Poppins"/>
                <a:cs typeface="Poppins"/>
              </a:rPr>
              <a:t>goals and how they will be measured?</a:t>
            </a:r>
            <a:endParaRPr lang="en-GB" dirty="0">
              <a:cs typeface="Arial" panose="020B0604020202020204"/>
            </a:endParaRPr>
          </a:p>
        </p:txBody>
      </p:sp>
      <p:pic>
        <p:nvPicPr>
          <p:cNvPr id="3" name="Picture 4" descr="Graphical user interface, text, application, chat or text message&#10;&#10;Description automatically generated">
            <a:extLst>
              <a:ext uri="{FF2B5EF4-FFF2-40B4-BE49-F238E27FC236}">
                <a16:creationId xmlns:a16="http://schemas.microsoft.com/office/drawing/2014/main" id="{364E8C8D-555B-29DF-DD7A-612E49A5008C}"/>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2" name="Recorded Sound">
            <a:hlinkClick r:id="" action="ppaction://media"/>
            <a:extLst>
              <a:ext uri="{FF2B5EF4-FFF2-40B4-BE49-F238E27FC236}">
                <a16:creationId xmlns:a16="http://schemas.microsoft.com/office/drawing/2014/main" id="{20AB5F66-4795-42E1-87E5-A7AB8A80D1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409" y="608496"/>
            <a:ext cx="406400" cy="406400"/>
          </a:xfrm>
          <a:prstGeom prst="rect">
            <a:avLst/>
          </a:prstGeom>
        </p:spPr>
      </p:pic>
    </p:spTree>
    <p:extLst>
      <p:ext uri="{BB962C8B-B14F-4D97-AF65-F5344CB8AC3E}">
        <p14:creationId xmlns:p14="http://schemas.microsoft.com/office/powerpoint/2010/main" val="36248807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644B-90F7-C745-903B-D808C071CFEB}"/>
              </a:ext>
            </a:extLst>
          </p:cNvPr>
          <p:cNvSpPr>
            <a:spLocks noGrp="1"/>
          </p:cNvSpPr>
          <p:nvPr>
            <p:ph type="title"/>
          </p:nvPr>
        </p:nvSpPr>
        <p:spPr/>
        <p:txBody>
          <a:bodyPr lIns="91440" tIns="45720" rIns="91440" bIns="45720" anchor="ctr"/>
          <a:lstStyle/>
          <a:p>
            <a:r>
              <a:rPr lang="en-GB" dirty="0">
                <a:latin typeface="Poppins SemiBold"/>
                <a:cs typeface="Poppins SemiBold"/>
              </a:rPr>
              <a:t>Setting up a Living Lab</a:t>
            </a:r>
            <a:endParaRPr lang="en-GB" dirty="0"/>
          </a:p>
        </p:txBody>
      </p:sp>
      <p:pic>
        <p:nvPicPr>
          <p:cNvPr id="3" name="Recorded Sound">
            <a:hlinkClick r:id="" action="ppaction://media"/>
            <a:extLst>
              <a:ext uri="{FF2B5EF4-FFF2-40B4-BE49-F238E27FC236}">
                <a16:creationId xmlns:a16="http://schemas.microsoft.com/office/drawing/2014/main" id="{A8096839-A343-B08B-5062-4E9CD820A4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0104" y="553278"/>
            <a:ext cx="406400" cy="406400"/>
          </a:xfrm>
          <a:prstGeom prst="rect">
            <a:avLst/>
          </a:prstGeom>
        </p:spPr>
      </p:pic>
    </p:spTree>
    <p:extLst>
      <p:ext uri="{BB962C8B-B14F-4D97-AF65-F5344CB8AC3E}">
        <p14:creationId xmlns:p14="http://schemas.microsoft.com/office/powerpoint/2010/main" val="174751757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Why setting up a Living Lab?</a:t>
            </a:r>
            <a:endParaRPr lang="en-IE" b="0" dirty="0">
              <a:latin typeface="Poppins SemiBold"/>
              <a:cs typeface="Poppins SemiBold"/>
            </a:endParaRPr>
          </a:p>
          <a:p>
            <a:endParaRPr lang="en-IE" b="0" dirty="0">
              <a:latin typeface="Poppins SemiBold"/>
              <a:cs typeface="Poppins SemiBold"/>
            </a:endParaRPr>
          </a:p>
          <a:p>
            <a:endParaRPr lang="en-IE" dirty="0"/>
          </a:p>
        </p:txBody>
      </p:sp>
      <p:sp>
        <p:nvSpPr>
          <p:cNvPr id="10" name="Slide Number Placeholder 9">
            <a:extLst>
              <a:ext uri="{FF2B5EF4-FFF2-40B4-BE49-F238E27FC236}">
                <a16:creationId xmlns:a16="http://schemas.microsoft.com/office/drawing/2014/main" id="{BEA5F486-8362-44ED-E721-11CA677A3944}"/>
              </a:ext>
            </a:extLst>
          </p:cNvPr>
          <p:cNvSpPr>
            <a:spLocks noGrp="1"/>
          </p:cNvSpPr>
          <p:nvPr>
            <p:ph type="sldNum" sz="quarter" idx="4"/>
          </p:nvPr>
        </p:nvSpPr>
        <p:spPr/>
        <p:txBody>
          <a:bodyPr/>
          <a:lstStyle/>
          <a:p>
            <a:fld id="{EBA74696-C0B8-9043-BFE1-D784E88565B4}" type="slidenum">
              <a:rPr lang="en-US" smtClean="0"/>
              <a:pPr/>
              <a:t>28</a:t>
            </a:fld>
            <a:endParaRPr lang="en-US" dirty="0"/>
          </a:p>
        </p:txBody>
      </p:sp>
      <p:sp>
        <p:nvSpPr>
          <p:cNvPr id="8" name="Content Placeholder 2">
            <a:extLst>
              <a:ext uri="{FF2B5EF4-FFF2-40B4-BE49-F238E27FC236}">
                <a16:creationId xmlns:a16="http://schemas.microsoft.com/office/drawing/2014/main" id="{C5954B99-1662-FBF7-4220-B18BE0433C16}"/>
              </a:ext>
            </a:extLst>
          </p:cNvPr>
          <p:cNvSpPr txBox="1">
            <a:spLocks/>
          </p:cNvSpPr>
          <p:nvPr/>
        </p:nvSpPr>
        <p:spPr>
          <a:xfrm>
            <a:off x="703384" y="1134382"/>
            <a:ext cx="10920177" cy="5134882"/>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F39200"/>
              </a:buClr>
              <a:buNone/>
            </a:pPr>
            <a:endParaRPr lang="en-IE" sz="2400" dirty="0">
              <a:latin typeface="Poppins"/>
              <a:cs typeface="Poppins"/>
            </a:endParaRPr>
          </a:p>
          <a:p>
            <a:pPr>
              <a:lnSpc>
                <a:spcPct val="150000"/>
              </a:lnSpc>
              <a:buClr>
                <a:schemeClr val="accent1"/>
              </a:buClr>
            </a:pPr>
            <a:r>
              <a:rPr lang="en-IE" sz="2400" dirty="0">
                <a:latin typeface="Poppins"/>
                <a:cs typeface="Poppins"/>
              </a:rPr>
              <a:t>To have a </a:t>
            </a:r>
            <a:r>
              <a:rPr lang="en-IE" sz="2400" b="1" dirty="0">
                <a:latin typeface="Poppins"/>
                <a:cs typeface="Poppins"/>
              </a:rPr>
              <a:t>structured organisation </a:t>
            </a:r>
            <a:r>
              <a:rPr lang="en-IE" sz="2400" dirty="0">
                <a:latin typeface="Poppins"/>
                <a:cs typeface="Poppins"/>
              </a:rPr>
              <a:t>where different stakeholders could join their forces to </a:t>
            </a:r>
            <a:r>
              <a:rPr lang="en-IE" sz="2400" b="1" dirty="0">
                <a:latin typeface="Poppins"/>
                <a:cs typeface="Poppins"/>
              </a:rPr>
              <a:t>innovate, co-create </a:t>
            </a:r>
            <a:r>
              <a:rPr lang="en-IE" sz="2400" dirty="0">
                <a:latin typeface="Poppins"/>
                <a:cs typeface="Poppins"/>
              </a:rPr>
              <a:t>and </a:t>
            </a:r>
            <a:r>
              <a:rPr lang="en-IE" sz="2400" b="1" dirty="0">
                <a:latin typeface="Poppins"/>
                <a:cs typeface="Poppins"/>
              </a:rPr>
              <a:t>implement solutions</a:t>
            </a:r>
          </a:p>
          <a:p>
            <a:pPr>
              <a:lnSpc>
                <a:spcPct val="150000"/>
              </a:lnSpc>
              <a:buClr>
                <a:schemeClr val="accent1"/>
              </a:buClr>
            </a:pPr>
            <a:r>
              <a:rPr lang="en-IE" sz="2400" dirty="0">
                <a:latin typeface="Poppins"/>
                <a:cs typeface="Poppins"/>
              </a:rPr>
              <a:t>To have a </a:t>
            </a:r>
            <a:r>
              <a:rPr lang="en-IE" sz="2400" b="1" dirty="0">
                <a:latin typeface="Poppins"/>
                <a:cs typeface="Poppins"/>
              </a:rPr>
              <a:t>collaborative community </a:t>
            </a:r>
            <a:r>
              <a:rPr lang="en-IE" sz="2400" dirty="0">
                <a:latin typeface="Poppins"/>
                <a:cs typeface="Poppins"/>
              </a:rPr>
              <a:t>environment for multiple activities engaging citizens, private and public sectors into the co-design process;</a:t>
            </a:r>
          </a:p>
          <a:p>
            <a:pPr>
              <a:lnSpc>
                <a:spcPct val="150000"/>
              </a:lnSpc>
              <a:buClr>
                <a:schemeClr val="accent1"/>
              </a:buClr>
            </a:pPr>
            <a:r>
              <a:rPr lang="en-IE" sz="2400" dirty="0">
                <a:latin typeface="Poppins"/>
                <a:cs typeface="Poppins"/>
              </a:rPr>
              <a:t>To have a </a:t>
            </a:r>
            <a:r>
              <a:rPr lang="en-IE" sz="2400" b="1" dirty="0">
                <a:latin typeface="Poppins"/>
                <a:cs typeface="Poppins"/>
              </a:rPr>
              <a:t>methodological approach </a:t>
            </a:r>
            <a:r>
              <a:rPr lang="en-IE" sz="2400" dirty="0">
                <a:latin typeface="Poppins"/>
                <a:cs typeface="Poppins"/>
              </a:rPr>
              <a:t>to work on the projects using the holistic approach.</a:t>
            </a:r>
          </a:p>
        </p:txBody>
      </p:sp>
      <p:pic>
        <p:nvPicPr>
          <p:cNvPr id="3" name="Picture 4" descr="Graphical user interface, text, application, chat or text message&#10;&#10;Description automatically generated">
            <a:extLst>
              <a:ext uri="{FF2B5EF4-FFF2-40B4-BE49-F238E27FC236}">
                <a16:creationId xmlns:a16="http://schemas.microsoft.com/office/drawing/2014/main" id="{D9D89670-1738-21DD-D71E-0A27D83C66AD}"/>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2" name="Recorded Sound">
            <a:hlinkClick r:id="" action="ppaction://media"/>
            <a:extLst>
              <a:ext uri="{FF2B5EF4-FFF2-40B4-BE49-F238E27FC236}">
                <a16:creationId xmlns:a16="http://schemas.microsoft.com/office/drawing/2014/main" id="{D7155376-8A07-BD52-F987-E64A2F542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409" y="608496"/>
            <a:ext cx="406400" cy="406400"/>
          </a:xfrm>
          <a:prstGeom prst="rect">
            <a:avLst/>
          </a:prstGeom>
        </p:spPr>
      </p:pic>
    </p:spTree>
    <p:extLst>
      <p:ext uri="{BB962C8B-B14F-4D97-AF65-F5344CB8AC3E}">
        <p14:creationId xmlns:p14="http://schemas.microsoft.com/office/powerpoint/2010/main" val="2513767588"/>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129B-AA2D-FC02-5DFB-584D771681EA}"/>
              </a:ext>
            </a:extLst>
          </p:cNvPr>
          <p:cNvSpPr>
            <a:spLocks noGrp="1"/>
          </p:cNvSpPr>
          <p:nvPr>
            <p:ph type="title"/>
          </p:nvPr>
        </p:nvSpPr>
        <p:spPr/>
        <p:txBody>
          <a:bodyPr/>
          <a:lstStyle/>
          <a:p>
            <a:r>
              <a:rPr lang="en-IE" dirty="0"/>
              <a:t>Emergence of Living Labs</a:t>
            </a:r>
          </a:p>
        </p:txBody>
      </p:sp>
      <p:sp>
        <p:nvSpPr>
          <p:cNvPr id="3" name="Slide Number Placeholder 2">
            <a:extLst>
              <a:ext uri="{FF2B5EF4-FFF2-40B4-BE49-F238E27FC236}">
                <a16:creationId xmlns:a16="http://schemas.microsoft.com/office/drawing/2014/main" id="{4253321E-805A-6EE0-AF26-73834829785D}"/>
              </a:ext>
            </a:extLst>
          </p:cNvPr>
          <p:cNvSpPr>
            <a:spLocks noGrp="1"/>
          </p:cNvSpPr>
          <p:nvPr>
            <p:ph type="sldNum" sz="quarter" idx="4"/>
          </p:nvPr>
        </p:nvSpPr>
        <p:spPr/>
        <p:txBody>
          <a:bodyPr/>
          <a:lstStyle/>
          <a:p>
            <a:fld id="{EBA74696-C0B8-9043-BFE1-D784E88565B4}" type="slidenum">
              <a:rPr lang="en-US" smtClean="0"/>
              <a:pPr/>
              <a:t>29</a:t>
            </a:fld>
            <a:endParaRPr lang="en-US" dirty="0"/>
          </a:p>
        </p:txBody>
      </p:sp>
      <p:sp>
        <p:nvSpPr>
          <p:cNvPr id="4" name="Content Placeholder 2">
            <a:extLst>
              <a:ext uri="{FF2B5EF4-FFF2-40B4-BE49-F238E27FC236}">
                <a16:creationId xmlns:a16="http://schemas.microsoft.com/office/drawing/2014/main" id="{60482C76-929B-E477-C2B3-458AECB2701F}"/>
              </a:ext>
            </a:extLst>
          </p:cNvPr>
          <p:cNvSpPr txBox="1">
            <a:spLocks/>
          </p:cNvSpPr>
          <p:nvPr/>
        </p:nvSpPr>
        <p:spPr>
          <a:xfrm>
            <a:off x="703384" y="1134382"/>
            <a:ext cx="10920177" cy="5134882"/>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F39200"/>
              </a:buClr>
              <a:buNone/>
            </a:pPr>
            <a:endParaRPr lang="en-IE" sz="2400" dirty="0">
              <a:latin typeface="Poppins"/>
              <a:cs typeface="Poppins"/>
            </a:endParaRPr>
          </a:p>
        </p:txBody>
      </p:sp>
      <p:sp>
        <p:nvSpPr>
          <p:cNvPr id="6" name="TextBox 5">
            <a:extLst>
              <a:ext uri="{FF2B5EF4-FFF2-40B4-BE49-F238E27FC236}">
                <a16:creationId xmlns:a16="http://schemas.microsoft.com/office/drawing/2014/main" id="{5B91BCC9-3862-FD47-0946-3F661ECF506A}"/>
              </a:ext>
            </a:extLst>
          </p:cNvPr>
          <p:cNvSpPr txBox="1"/>
          <p:nvPr/>
        </p:nvSpPr>
        <p:spPr>
          <a:xfrm>
            <a:off x="646388" y="3942332"/>
            <a:ext cx="10989776" cy="2127890"/>
          </a:xfrm>
          <a:prstGeom prst="rect">
            <a:avLst/>
          </a:prstGeom>
          <a:noFill/>
        </p:spPr>
        <p:txBody>
          <a:bodyPr wrap="square" lIns="91440" tIns="45720" rIns="91440" bIns="45720" anchor="t">
            <a:spAutoFit/>
          </a:bodyPr>
          <a:lstStyle/>
          <a:p>
            <a:pPr marL="800100" lvl="1" indent="-342900">
              <a:lnSpc>
                <a:spcPct val="150000"/>
              </a:lnSpc>
              <a:buClr>
                <a:schemeClr val="accent1"/>
              </a:buClr>
              <a:buFont typeface="Arial" panose="020B0604020202020204" pitchFamily="34" charset="0"/>
              <a:buChar char="•"/>
            </a:pPr>
            <a:r>
              <a:rPr lang="en-IE" dirty="0">
                <a:latin typeface="Poppins"/>
                <a:cs typeface="Poppins"/>
              </a:rPr>
              <a:t>a </a:t>
            </a:r>
            <a:r>
              <a:rPr lang="en-IE" b="1" dirty="0">
                <a:latin typeface="Poppins"/>
                <a:cs typeface="Poppins"/>
              </a:rPr>
              <a:t>project</a:t>
            </a:r>
            <a:r>
              <a:rPr lang="en-IE" dirty="0">
                <a:latin typeface="Poppins"/>
                <a:cs typeface="Poppins"/>
              </a:rPr>
              <a:t> is not a Living Lab</a:t>
            </a:r>
          </a:p>
          <a:p>
            <a:pPr lvl="1">
              <a:lnSpc>
                <a:spcPct val="150000"/>
              </a:lnSpc>
              <a:buClr>
                <a:schemeClr val="accent1"/>
              </a:buClr>
            </a:pPr>
            <a:r>
              <a:rPr lang="en-IE" dirty="0">
                <a:latin typeface="Poppins"/>
                <a:cs typeface="Poppins"/>
              </a:rPr>
              <a:t>Long term viability of a Living Lab is supported through:</a:t>
            </a:r>
          </a:p>
          <a:p>
            <a:pPr marL="800100" lvl="1" indent="-342900">
              <a:lnSpc>
                <a:spcPct val="150000"/>
              </a:lnSpc>
              <a:buClr>
                <a:schemeClr val="accent1"/>
              </a:buClr>
              <a:buFont typeface="Arial" panose="020B0604020202020204" pitchFamily="34" charset="0"/>
              <a:buChar char="•"/>
            </a:pPr>
            <a:r>
              <a:rPr lang="en-IE" dirty="0">
                <a:latin typeface="Poppins"/>
                <a:cs typeface="Poppins"/>
              </a:rPr>
              <a:t>a diverse ecosystem of actors</a:t>
            </a:r>
          </a:p>
          <a:p>
            <a:pPr marL="800100" lvl="1" indent="-342900">
              <a:lnSpc>
                <a:spcPct val="150000"/>
              </a:lnSpc>
              <a:buClr>
                <a:schemeClr val="accent1"/>
              </a:buClr>
              <a:buFont typeface="Arial" panose="020B0604020202020204" pitchFamily="34" charset="0"/>
              <a:buChar char="•"/>
            </a:pPr>
            <a:r>
              <a:rPr lang="en-IE" dirty="0">
                <a:latin typeface="Poppins"/>
                <a:cs typeface="Poppins"/>
              </a:rPr>
              <a:t>a clear </a:t>
            </a:r>
            <a:r>
              <a:rPr lang="en-IE" b="1" dirty="0">
                <a:latin typeface="Poppins"/>
                <a:cs typeface="Poppins"/>
              </a:rPr>
              <a:t>governance model </a:t>
            </a:r>
            <a:r>
              <a:rPr lang="en-IE" dirty="0">
                <a:latin typeface="Poppins"/>
                <a:cs typeface="Poppins"/>
              </a:rPr>
              <a:t>and written agreements</a:t>
            </a:r>
          </a:p>
          <a:p>
            <a:pPr marL="800100" lvl="1" indent="-342900">
              <a:lnSpc>
                <a:spcPct val="150000"/>
              </a:lnSpc>
              <a:buClr>
                <a:schemeClr val="accent1"/>
              </a:buClr>
              <a:buFont typeface="Arial" panose="020B0604020202020204" pitchFamily="34" charset="0"/>
              <a:buChar char="•"/>
            </a:pPr>
            <a:r>
              <a:rPr lang="en-IE" dirty="0">
                <a:latin typeface="Poppins"/>
                <a:cs typeface="Poppins"/>
              </a:rPr>
              <a:t>a </a:t>
            </a:r>
            <a:r>
              <a:rPr lang="en-IE" b="1" dirty="0">
                <a:latin typeface="Poppins"/>
                <a:cs typeface="Poppins"/>
              </a:rPr>
              <a:t>business model </a:t>
            </a:r>
            <a:r>
              <a:rPr lang="en-IE" dirty="0">
                <a:latin typeface="Poppins"/>
                <a:cs typeface="Poppins"/>
              </a:rPr>
              <a:t>delivering societal value</a:t>
            </a:r>
            <a:endParaRPr lang="en-IE" dirty="0">
              <a:cs typeface="Arial" panose="020B0604020202020204"/>
            </a:endParaRPr>
          </a:p>
        </p:txBody>
      </p:sp>
      <p:pic>
        <p:nvPicPr>
          <p:cNvPr id="7" name="Picture 4" descr="Graphical user interface, text, application, chat or text message&#10;&#10;Description automatically generated">
            <a:extLst>
              <a:ext uri="{FF2B5EF4-FFF2-40B4-BE49-F238E27FC236}">
                <a16:creationId xmlns:a16="http://schemas.microsoft.com/office/drawing/2014/main" id="{5F967620-6992-1E6D-DCFF-0D08B7EFA18F}"/>
              </a:ext>
            </a:extLst>
          </p:cNvPr>
          <p:cNvPicPr>
            <a:picLocks noChangeAspect="1"/>
          </p:cNvPicPr>
          <p:nvPr/>
        </p:nvPicPr>
        <p:blipFill>
          <a:blip r:embed="rId7"/>
          <a:stretch>
            <a:fillRect/>
          </a:stretch>
        </p:blipFill>
        <p:spPr>
          <a:xfrm>
            <a:off x="10341426" y="318937"/>
            <a:ext cx="1520581" cy="984739"/>
          </a:xfrm>
          <a:prstGeom prst="rect">
            <a:avLst/>
          </a:prstGeom>
        </p:spPr>
      </p:pic>
      <p:pic>
        <p:nvPicPr>
          <p:cNvPr id="5" name="Picture 7">
            <a:extLst>
              <a:ext uri="{FF2B5EF4-FFF2-40B4-BE49-F238E27FC236}">
                <a16:creationId xmlns:a16="http://schemas.microsoft.com/office/drawing/2014/main" id="{3CF13B3E-6196-4B87-EFD1-72A4D3789116}"/>
              </a:ext>
            </a:extLst>
          </p:cNvPr>
          <p:cNvPicPr>
            <a:picLocks noChangeAspect="1"/>
          </p:cNvPicPr>
          <p:nvPr/>
        </p:nvPicPr>
        <p:blipFill>
          <a:blip r:embed="rId8"/>
          <a:stretch>
            <a:fillRect/>
          </a:stretch>
        </p:blipFill>
        <p:spPr>
          <a:xfrm>
            <a:off x="1709531" y="1175125"/>
            <a:ext cx="7988850" cy="2762880"/>
          </a:xfrm>
          <a:prstGeom prst="rect">
            <a:avLst/>
          </a:prstGeom>
        </p:spPr>
      </p:pic>
      <p:pic>
        <p:nvPicPr>
          <p:cNvPr id="8" name="Recorded Sound">
            <a:hlinkClick r:id="" action="ppaction://media"/>
            <a:extLst>
              <a:ext uri="{FF2B5EF4-FFF2-40B4-BE49-F238E27FC236}">
                <a16:creationId xmlns:a16="http://schemas.microsoft.com/office/drawing/2014/main" id="{60CC9FBE-26BD-4813-40CE-10676CFD8C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57409" y="1226930"/>
            <a:ext cx="406400" cy="406400"/>
          </a:xfrm>
          <a:prstGeom prst="rect">
            <a:avLst/>
          </a:prstGeom>
        </p:spPr>
      </p:pic>
      <p:pic>
        <p:nvPicPr>
          <p:cNvPr id="9" name="Recorded Sound">
            <a:hlinkClick r:id="" action="ppaction://media"/>
            <a:extLst>
              <a:ext uri="{FF2B5EF4-FFF2-40B4-BE49-F238E27FC236}">
                <a16:creationId xmlns:a16="http://schemas.microsoft.com/office/drawing/2014/main" id="{1FB21593-2556-AFD1-502E-F5E310A3B02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57409" y="608496"/>
            <a:ext cx="406400" cy="406400"/>
          </a:xfrm>
          <a:prstGeom prst="rect">
            <a:avLst/>
          </a:prstGeom>
        </p:spPr>
      </p:pic>
    </p:spTree>
    <p:extLst>
      <p:ext uri="{BB962C8B-B14F-4D97-AF65-F5344CB8AC3E}">
        <p14:creationId xmlns:p14="http://schemas.microsoft.com/office/powerpoint/2010/main" val="1239219821"/>
      </p:ext>
    </p:extLst>
  </p:cSld>
  <p:clrMapOvr>
    <a:masterClrMapping/>
  </p:clrMapOvr>
  <mc:AlternateContent xmlns:mc="http://schemas.openxmlformats.org/markup-compatibility/2006" xmlns:p14="http://schemas.microsoft.com/office/powerpoint/2010/main">
    <mc:Choice Requires="p14">
      <p:transition spd="slow" p14:dur="2000" advTm="32438"/>
    </mc:Choice>
    <mc:Fallback xmlns="">
      <p:transition spd="slow" advTm="32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38" fill="hold"/>
                                        <p:tgtEl>
                                          <p:spTgt spid="8"/>
                                        </p:tgtEl>
                                      </p:cBhvr>
                                    </p:cmd>
                                  </p:childTnLst>
                                </p:cTn>
                              </p:par>
                            </p:childTnLst>
                          </p:cTn>
                        </p:par>
                        <p:par>
                          <p:cTn id="7" fill="hold">
                            <p:stCondLst>
                              <p:cond delay="32438"/>
                            </p:stCondLst>
                            <p:childTnLst>
                              <p:par>
                                <p:cTn id="8" presetID="1" presetClass="mediacall" presetSubtype="0" fill="hold" nodeType="afterEffect">
                                  <p:stCondLst>
                                    <p:cond delay="0"/>
                                  </p:stCondLst>
                                  <p:childTnLst>
                                    <p:cmd type="call" cmd="playFrom(0.0)">
                                      <p:cBhvr>
                                        <p:cTn id="9" dur="336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A quick review of Module 1.2</a:t>
            </a:r>
            <a:endParaRPr lang="fr-CH" b="0" dirty="0">
              <a:latin typeface="Poppins SemiBold"/>
              <a:cs typeface="Poppins SemiBold"/>
            </a:endParaRPr>
          </a:p>
          <a:p>
            <a:endParaRPr lang="fr-CH" b="0" dirty="0">
              <a:latin typeface="Poppins SemiBold"/>
              <a:cs typeface="Poppins SemiBold"/>
            </a:endParaRPr>
          </a:p>
          <a:p>
            <a:endParaRPr lang="fr-CH" dirty="0"/>
          </a:p>
        </p:txBody>
      </p:sp>
      <p:sp>
        <p:nvSpPr>
          <p:cNvPr id="10" name="Slide Number Placeholder 9">
            <a:extLst>
              <a:ext uri="{FF2B5EF4-FFF2-40B4-BE49-F238E27FC236}">
                <a16:creationId xmlns:a16="http://schemas.microsoft.com/office/drawing/2014/main" id="{BEA5F486-8362-44ED-E721-11CA677A3944}"/>
              </a:ext>
            </a:extLst>
          </p:cNvPr>
          <p:cNvSpPr>
            <a:spLocks noGrp="1"/>
          </p:cNvSpPr>
          <p:nvPr>
            <p:ph type="sldNum" sz="quarter" idx="4"/>
          </p:nvPr>
        </p:nvSpPr>
        <p:spPr/>
        <p:txBody>
          <a:bodyPr/>
          <a:lstStyle/>
          <a:p>
            <a:fld id="{EBA74696-C0B8-9043-BFE1-D784E88565B4}" type="slidenum">
              <a:rPr lang="en-US" smtClean="0"/>
              <a:pPr/>
              <a:t>3</a:t>
            </a:fld>
            <a:endParaRPr lang="en-US" dirty="0"/>
          </a:p>
        </p:txBody>
      </p:sp>
      <p:grpSp>
        <p:nvGrpSpPr>
          <p:cNvPr id="2" name="Group 1">
            <a:extLst>
              <a:ext uri="{FF2B5EF4-FFF2-40B4-BE49-F238E27FC236}">
                <a16:creationId xmlns:a16="http://schemas.microsoft.com/office/drawing/2014/main" id="{9B9116D1-B72B-C407-F5B1-AE8DD7E1CD6A}"/>
              </a:ext>
            </a:extLst>
          </p:cNvPr>
          <p:cNvGrpSpPr/>
          <p:nvPr/>
        </p:nvGrpSpPr>
        <p:grpSpPr>
          <a:xfrm>
            <a:off x="1247035" y="1357575"/>
            <a:ext cx="8482983" cy="1559040"/>
            <a:chOff x="1247035" y="1401118"/>
            <a:chExt cx="8482983" cy="1559040"/>
          </a:xfrm>
        </p:grpSpPr>
        <p:grpSp>
          <p:nvGrpSpPr>
            <p:cNvPr id="3" name="Group 2">
              <a:extLst>
                <a:ext uri="{FF2B5EF4-FFF2-40B4-BE49-F238E27FC236}">
                  <a16:creationId xmlns:a16="http://schemas.microsoft.com/office/drawing/2014/main" id="{2801AD65-1480-C6F7-03DB-F1E7509B156F}"/>
                </a:ext>
              </a:extLst>
            </p:cNvPr>
            <p:cNvGrpSpPr/>
            <p:nvPr/>
          </p:nvGrpSpPr>
          <p:grpSpPr>
            <a:xfrm>
              <a:off x="1323975" y="1853142"/>
              <a:ext cx="8406043" cy="1107016"/>
              <a:chOff x="1323975" y="1853142"/>
              <a:chExt cx="8406043" cy="1107016"/>
            </a:xfrm>
          </p:grpSpPr>
          <p:sp>
            <p:nvSpPr>
              <p:cNvPr id="6" name="Title 1">
                <a:extLst>
                  <a:ext uri="{FF2B5EF4-FFF2-40B4-BE49-F238E27FC236}">
                    <a16:creationId xmlns:a16="http://schemas.microsoft.com/office/drawing/2014/main" id="{29FD5502-4602-1446-DEB5-D6ACA62FCFE6}"/>
                  </a:ext>
                </a:extLst>
              </p:cNvPr>
              <p:cNvSpPr txBox="1">
                <a:spLocks/>
              </p:cNvSpPr>
              <p:nvPr/>
            </p:nvSpPr>
            <p:spPr>
              <a:xfrm>
                <a:off x="1752600" y="1853142"/>
                <a:ext cx="7977418" cy="1107016"/>
              </a:xfrm>
              <a:prstGeom prst="rect">
                <a:avLst/>
              </a:prstGeom>
            </p:spPr>
            <p:txBody>
              <a:bodyPr lIns="91440" tIns="45720" rIns="91440" bIns="4572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Clr>
                    <a:schemeClr val="accent5"/>
                  </a:buClr>
                </a:pPr>
                <a:r>
                  <a:rPr lang="en-GB" sz="2400" b="1" dirty="0">
                    <a:solidFill>
                      <a:srgbClr val="000000"/>
                    </a:solidFill>
                    <a:latin typeface="Poppins"/>
                    <a:cs typeface="Poppins"/>
                  </a:rPr>
                  <a:t>A governance model is a structure to assist the management in fulfilling its governance roles. </a:t>
                </a:r>
                <a:endParaRPr lang="en-GB" sz="2400" b="1" dirty="0">
                  <a:solidFill>
                    <a:srgbClr val="000000"/>
                  </a:solidFill>
                  <a:latin typeface="Poppins" panose="00000500000000000000" pitchFamily="2" charset="0"/>
                  <a:cs typeface="Poppins" panose="00000500000000000000" pitchFamily="2" charset="0"/>
                </a:endParaRPr>
              </a:p>
            </p:txBody>
          </p:sp>
          <p:cxnSp>
            <p:nvCxnSpPr>
              <p:cNvPr id="7" name="Straight Connector 6">
                <a:extLst>
                  <a:ext uri="{FF2B5EF4-FFF2-40B4-BE49-F238E27FC236}">
                    <a16:creationId xmlns:a16="http://schemas.microsoft.com/office/drawing/2014/main" id="{A00C2736-7800-0ECA-9170-23E055D1EB9E}"/>
                  </a:ext>
                </a:extLst>
              </p:cNvPr>
              <p:cNvCxnSpPr>
                <a:cxnSpLocks/>
              </p:cNvCxnSpPr>
              <p:nvPr/>
            </p:nvCxnSpPr>
            <p:spPr>
              <a:xfrm>
                <a:off x="1323975" y="1853142"/>
                <a:ext cx="8466" cy="1073150"/>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grpSp>
        <p:sp>
          <p:nvSpPr>
            <p:cNvPr id="5" name="TextBox 1">
              <a:extLst>
                <a:ext uri="{FF2B5EF4-FFF2-40B4-BE49-F238E27FC236}">
                  <a16:creationId xmlns:a16="http://schemas.microsoft.com/office/drawing/2014/main" id="{2F2F25C1-B279-AB75-216A-719671EF5B2B}"/>
                </a:ext>
              </a:extLst>
            </p:cNvPr>
            <p:cNvSpPr txBox="1"/>
            <p:nvPr/>
          </p:nvSpPr>
          <p:spPr>
            <a:xfrm>
              <a:off x="1247035" y="1401118"/>
              <a:ext cx="4067705"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400" b="1" dirty="0">
                  <a:latin typeface="Poppins"/>
                  <a:cs typeface="Poppins"/>
                </a:rPr>
                <a:t>Definition</a:t>
              </a:r>
              <a:endParaRPr lang="en-US" b="1" dirty="0">
                <a:cs typeface="Arial"/>
              </a:endParaRPr>
            </a:p>
          </p:txBody>
        </p:sp>
      </p:grpSp>
      <p:grpSp>
        <p:nvGrpSpPr>
          <p:cNvPr id="9" name="Group 8">
            <a:extLst>
              <a:ext uri="{FF2B5EF4-FFF2-40B4-BE49-F238E27FC236}">
                <a16:creationId xmlns:a16="http://schemas.microsoft.com/office/drawing/2014/main" id="{A3F5A509-A102-F736-9A7E-672B5CE29B03}"/>
              </a:ext>
            </a:extLst>
          </p:cNvPr>
          <p:cNvGrpSpPr/>
          <p:nvPr/>
        </p:nvGrpSpPr>
        <p:grpSpPr>
          <a:xfrm>
            <a:off x="1323975" y="3831149"/>
            <a:ext cx="2635273" cy="948133"/>
            <a:chOff x="8951269" y="3192092"/>
            <a:chExt cx="1902005" cy="1325562"/>
          </a:xfrm>
        </p:grpSpPr>
        <p:sp>
          <p:nvSpPr>
            <p:cNvPr id="11" name="Rectangle 10">
              <a:extLst>
                <a:ext uri="{FF2B5EF4-FFF2-40B4-BE49-F238E27FC236}">
                  <a16:creationId xmlns:a16="http://schemas.microsoft.com/office/drawing/2014/main" id="{8025A347-4878-59B7-856D-4163B3463F6A}"/>
                </a:ext>
              </a:extLst>
            </p:cNvPr>
            <p:cNvSpPr/>
            <p:nvPr/>
          </p:nvSpPr>
          <p:spPr>
            <a:xfrm>
              <a:off x="8951269" y="3211136"/>
              <a:ext cx="1902005" cy="130651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2" name="Content Placeholder 2">
              <a:extLst>
                <a:ext uri="{FF2B5EF4-FFF2-40B4-BE49-F238E27FC236}">
                  <a16:creationId xmlns:a16="http://schemas.microsoft.com/office/drawing/2014/main" id="{ED82E1D0-4874-939E-780C-CE609B17F6F8}"/>
                </a:ext>
              </a:extLst>
            </p:cNvPr>
            <p:cNvSpPr txBox="1">
              <a:spLocks/>
            </p:cNvSpPr>
            <p:nvPr/>
          </p:nvSpPr>
          <p:spPr>
            <a:xfrm>
              <a:off x="9019688" y="3192092"/>
              <a:ext cx="1765165" cy="1325562"/>
            </a:xfrm>
            <a:prstGeom prst="rect">
              <a:avLst/>
            </a:prstGeom>
          </p:spPr>
          <p:txBody>
            <a:bodyPr vert="horz" wrap="square" lIns="0" tIns="0" rIns="0" bIns="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4"/>
                </a:buClr>
                <a:buNone/>
              </a:pPr>
              <a:r>
                <a:rPr lang="en-IE" sz="1600" b="1" dirty="0">
                  <a:solidFill>
                    <a:schemeClr val="accent4"/>
                  </a:solidFill>
                  <a:latin typeface="Poppins" panose="00000500000000000000" pitchFamily="2" charset="0"/>
                  <a:cs typeface="Poppins" panose="00000500000000000000" pitchFamily="2" charset="0"/>
                </a:rPr>
                <a:t>Department of a Research Center</a:t>
              </a:r>
            </a:p>
          </p:txBody>
        </p:sp>
      </p:grpSp>
      <p:grpSp>
        <p:nvGrpSpPr>
          <p:cNvPr id="13" name="Group 12">
            <a:extLst>
              <a:ext uri="{FF2B5EF4-FFF2-40B4-BE49-F238E27FC236}">
                <a16:creationId xmlns:a16="http://schemas.microsoft.com/office/drawing/2014/main" id="{73F1F6E0-CA99-42A7-428A-2BFD0489C36E}"/>
              </a:ext>
            </a:extLst>
          </p:cNvPr>
          <p:cNvGrpSpPr/>
          <p:nvPr/>
        </p:nvGrpSpPr>
        <p:grpSpPr>
          <a:xfrm>
            <a:off x="4366258" y="3831148"/>
            <a:ext cx="2635273" cy="948135"/>
            <a:chOff x="8951268" y="3192091"/>
            <a:chExt cx="2829445" cy="948135"/>
          </a:xfrm>
        </p:grpSpPr>
        <p:sp>
          <p:nvSpPr>
            <p:cNvPr id="14" name="Rectangle 13">
              <a:extLst>
                <a:ext uri="{FF2B5EF4-FFF2-40B4-BE49-F238E27FC236}">
                  <a16:creationId xmlns:a16="http://schemas.microsoft.com/office/drawing/2014/main" id="{E54F4DF2-DE87-EDE0-355A-26C0FD3C20E6}"/>
                </a:ext>
              </a:extLst>
            </p:cNvPr>
            <p:cNvSpPr/>
            <p:nvPr/>
          </p:nvSpPr>
          <p:spPr>
            <a:xfrm>
              <a:off x="8951268" y="3205715"/>
              <a:ext cx="2829445" cy="93451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2"/>
                </a:solidFill>
              </a:endParaRPr>
            </a:p>
          </p:txBody>
        </p:sp>
        <p:sp>
          <p:nvSpPr>
            <p:cNvPr id="15" name="Content Placeholder 2">
              <a:extLst>
                <a:ext uri="{FF2B5EF4-FFF2-40B4-BE49-F238E27FC236}">
                  <a16:creationId xmlns:a16="http://schemas.microsoft.com/office/drawing/2014/main" id="{CD1CB357-8BD1-4B20-869B-C8E01B129ACE}"/>
                </a:ext>
              </a:extLst>
            </p:cNvPr>
            <p:cNvSpPr txBox="1">
              <a:spLocks/>
            </p:cNvSpPr>
            <p:nvPr/>
          </p:nvSpPr>
          <p:spPr>
            <a:xfrm>
              <a:off x="9060742" y="3192091"/>
              <a:ext cx="2631181" cy="948135"/>
            </a:xfrm>
            <a:prstGeom prst="rect">
              <a:avLst/>
            </a:prstGeom>
            <a:ln>
              <a:noFill/>
            </a:ln>
          </p:spPr>
          <p:txBody>
            <a:bodyPr vert="horz" wrap="square" lIns="0" tIns="0" rIns="0" bIns="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4"/>
                </a:buClr>
                <a:buNone/>
              </a:pPr>
              <a:r>
                <a:rPr lang="en-IE" sz="1600" b="1" dirty="0">
                  <a:solidFill>
                    <a:schemeClr val="accent2"/>
                  </a:solidFill>
                  <a:latin typeface="Poppins" panose="00000500000000000000" pitchFamily="2" charset="0"/>
                  <a:cs typeface="Poppins" panose="00000500000000000000" pitchFamily="2" charset="0"/>
                </a:rPr>
                <a:t>Non Profit Organisation</a:t>
              </a:r>
            </a:p>
          </p:txBody>
        </p:sp>
      </p:grpSp>
      <p:grpSp>
        <p:nvGrpSpPr>
          <p:cNvPr id="16" name="Group 15">
            <a:extLst>
              <a:ext uri="{FF2B5EF4-FFF2-40B4-BE49-F238E27FC236}">
                <a16:creationId xmlns:a16="http://schemas.microsoft.com/office/drawing/2014/main" id="{0E0BC253-DAB7-848F-3F07-2BB0677340D4}"/>
              </a:ext>
            </a:extLst>
          </p:cNvPr>
          <p:cNvGrpSpPr/>
          <p:nvPr/>
        </p:nvGrpSpPr>
        <p:grpSpPr>
          <a:xfrm>
            <a:off x="7503340" y="3844772"/>
            <a:ext cx="2635273" cy="934511"/>
            <a:chOff x="8951269" y="3192091"/>
            <a:chExt cx="1921699" cy="934511"/>
          </a:xfrm>
        </p:grpSpPr>
        <p:sp>
          <p:nvSpPr>
            <p:cNvPr id="17" name="Rectangle 16">
              <a:extLst>
                <a:ext uri="{FF2B5EF4-FFF2-40B4-BE49-F238E27FC236}">
                  <a16:creationId xmlns:a16="http://schemas.microsoft.com/office/drawing/2014/main" id="{E36A5449-CF1C-6FE7-6B8D-2AD9A26CCA5D}"/>
                </a:ext>
              </a:extLst>
            </p:cNvPr>
            <p:cNvSpPr/>
            <p:nvPr/>
          </p:nvSpPr>
          <p:spPr>
            <a:xfrm>
              <a:off x="8951269" y="3192091"/>
              <a:ext cx="1921699" cy="93451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2"/>
                </a:solidFill>
              </a:endParaRPr>
            </a:p>
          </p:txBody>
        </p:sp>
        <p:sp>
          <p:nvSpPr>
            <p:cNvPr id="18" name="Content Placeholder 2">
              <a:extLst>
                <a:ext uri="{FF2B5EF4-FFF2-40B4-BE49-F238E27FC236}">
                  <a16:creationId xmlns:a16="http://schemas.microsoft.com/office/drawing/2014/main" id="{5FFD6534-E6AF-9CD5-D760-02C4172A5C45}"/>
                </a:ext>
              </a:extLst>
            </p:cNvPr>
            <p:cNvSpPr txBox="1">
              <a:spLocks/>
            </p:cNvSpPr>
            <p:nvPr/>
          </p:nvSpPr>
          <p:spPr>
            <a:xfrm>
              <a:off x="9139110" y="3192091"/>
              <a:ext cx="1548754" cy="934511"/>
            </a:xfrm>
            <a:prstGeom prst="rect">
              <a:avLst/>
            </a:prstGeom>
            <a:ln>
              <a:noFill/>
            </a:ln>
          </p:spPr>
          <p:txBody>
            <a:bodyPr vert="horz" wrap="square" lIns="0" tIns="0" rIns="0" bIns="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4"/>
                </a:buClr>
                <a:buNone/>
              </a:pPr>
              <a:r>
                <a:rPr lang="en-IE" sz="1600" b="1" dirty="0">
                  <a:solidFill>
                    <a:schemeClr val="accent3"/>
                  </a:solidFill>
                  <a:latin typeface="Poppins" panose="00000500000000000000" pitchFamily="2" charset="0"/>
                  <a:cs typeface="Poppins" panose="00000500000000000000" pitchFamily="2" charset="0"/>
                </a:rPr>
                <a:t>Public Regional or City Structure</a:t>
              </a:r>
              <a:endParaRPr lang="en-IE" sz="1200" dirty="0">
                <a:solidFill>
                  <a:schemeClr val="accent3"/>
                </a:solidFill>
                <a:latin typeface="Poppins" panose="00000500000000000000" pitchFamily="2" charset="0"/>
                <a:cs typeface="Poppins" panose="00000500000000000000" pitchFamily="2" charset="0"/>
              </a:endParaRPr>
            </a:p>
          </p:txBody>
        </p:sp>
      </p:grpSp>
      <p:grpSp>
        <p:nvGrpSpPr>
          <p:cNvPr id="19" name="Group 18">
            <a:extLst>
              <a:ext uri="{FF2B5EF4-FFF2-40B4-BE49-F238E27FC236}">
                <a16:creationId xmlns:a16="http://schemas.microsoft.com/office/drawing/2014/main" id="{0AB8C66F-FA45-3730-F9FF-C67EAD1F766F}"/>
              </a:ext>
            </a:extLst>
          </p:cNvPr>
          <p:cNvGrpSpPr/>
          <p:nvPr/>
        </p:nvGrpSpPr>
        <p:grpSpPr>
          <a:xfrm>
            <a:off x="1323973" y="5011649"/>
            <a:ext cx="2635271" cy="898920"/>
            <a:chOff x="8951270" y="3192090"/>
            <a:chExt cx="1902004" cy="898920"/>
          </a:xfrm>
        </p:grpSpPr>
        <p:sp>
          <p:nvSpPr>
            <p:cNvPr id="20" name="Rectangle 19">
              <a:extLst>
                <a:ext uri="{FF2B5EF4-FFF2-40B4-BE49-F238E27FC236}">
                  <a16:creationId xmlns:a16="http://schemas.microsoft.com/office/drawing/2014/main" id="{CD791BC3-8BDA-819C-1FD0-9220E220C8CD}"/>
                </a:ext>
              </a:extLst>
            </p:cNvPr>
            <p:cNvSpPr/>
            <p:nvPr/>
          </p:nvSpPr>
          <p:spPr>
            <a:xfrm>
              <a:off x="8951270" y="3192092"/>
              <a:ext cx="1902004" cy="89891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1" name="Content Placeholder 2">
              <a:extLst>
                <a:ext uri="{FF2B5EF4-FFF2-40B4-BE49-F238E27FC236}">
                  <a16:creationId xmlns:a16="http://schemas.microsoft.com/office/drawing/2014/main" id="{59A7C78F-3338-A11B-7DCA-CB1C8026FE67}"/>
                </a:ext>
              </a:extLst>
            </p:cNvPr>
            <p:cNvSpPr txBox="1">
              <a:spLocks/>
            </p:cNvSpPr>
            <p:nvPr/>
          </p:nvSpPr>
          <p:spPr>
            <a:xfrm>
              <a:off x="9036275" y="3192090"/>
              <a:ext cx="1748577" cy="898919"/>
            </a:xfrm>
            <a:prstGeom prst="rect">
              <a:avLst/>
            </a:prstGeom>
            <a:ln>
              <a:noFill/>
            </a:ln>
          </p:spPr>
          <p:txBody>
            <a:bodyPr vert="horz" wrap="square" lIns="0" tIns="0" rIns="0" bIns="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4"/>
                </a:buClr>
                <a:buNone/>
              </a:pPr>
              <a:r>
                <a:rPr lang="en-IE" sz="1600" b="1" dirty="0">
                  <a:solidFill>
                    <a:schemeClr val="accent5"/>
                  </a:solidFill>
                  <a:latin typeface="Poppins" panose="00000500000000000000" pitchFamily="2" charset="0"/>
                  <a:cs typeface="Poppins" panose="00000500000000000000" pitchFamily="2" charset="0"/>
                </a:rPr>
                <a:t>Private company</a:t>
              </a:r>
            </a:p>
          </p:txBody>
        </p:sp>
      </p:grpSp>
      <p:grpSp>
        <p:nvGrpSpPr>
          <p:cNvPr id="22" name="Group 21">
            <a:extLst>
              <a:ext uri="{FF2B5EF4-FFF2-40B4-BE49-F238E27FC236}">
                <a16:creationId xmlns:a16="http://schemas.microsoft.com/office/drawing/2014/main" id="{21D65DAC-DE5A-D3E0-EA2A-FC7F2D75F485}"/>
              </a:ext>
            </a:extLst>
          </p:cNvPr>
          <p:cNvGrpSpPr/>
          <p:nvPr/>
        </p:nvGrpSpPr>
        <p:grpSpPr>
          <a:xfrm>
            <a:off x="7503339" y="5006611"/>
            <a:ext cx="2635272" cy="948133"/>
            <a:chOff x="8951270" y="3192091"/>
            <a:chExt cx="1921700" cy="948133"/>
          </a:xfrm>
        </p:grpSpPr>
        <p:sp>
          <p:nvSpPr>
            <p:cNvPr id="23" name="Rectangle 22">
              <a:extLst>
                <a:ext uri="{FF2B5EF4-FFF2-40B4-BE49-F238E27FC236}">
                  <a16:creationId xmlns:a16="http://schemas.microsoft.com/office/drawing/2014/main" id="{EE2EAC2F-36B1-CFED-76DB-0FC753E33875}"/>
                </a:ext>
              </a:extLst>
            </p:cNvPr>
            <p:cNvSpPr/>
            <p:nvPr/>
          </p:nvSpPr>
          <p:spPr>
            <a:xfrm>
              <a:off x="8951270" y="3192092"/>
              <a:ext cx="1921700" cy="934510"/>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4" name="Content Placeholder 2">
              <a:extLst>
                <a:ext uri="{FF2B5EF4-FFF2-40B4-BE49-F238E27FC236}">
                  <a16:creationId xmlns:a16="http://schemas.microsoft.com/office/drawing/2014/main" id="{EDA5A487-797C-15A5-23F9-7FDFD33FBB5E}"/>
                </a:ext>
              </a:extLst>
            </p:cNvPr>
            <p:cNvSpPr txBox="1">
              <a:spLocks/>
            </p:cNvSpPr>
            <p:nvPr/>
          </p:nvSpPr>
          <p:spPr>
            <a:xfrm>
              <a:off x="9146144" y="3192091"/>
              <a:ext cx="1548754" cy="948133"/>
            </a:xfrm>
            <a:prstGeom prst="rect">
              <a:avLst/>
            </a:prstGeom>
            <a:ln>
              <a:noFill/>
            </a:ln>
          </p:spPr>
          <p:txBody>
            <a:bodyPr vert="horz" wrap="square" lIns="0" tIns="0" rIns="0" bIns="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4"/>
                </a:buClr>
                <a:buNone/>
              </a:pPr>
              <a:r>
                <a:rPr lang="en-IE" sz="1600" b="1" dirty="0">
                  <a:solidFill>
                    <a:schemeClr val="accent6">
                      <a:lumMod val="60000"/>
                      <a:lumOff val="40000"/>
                    </a:schemeClr>
                  </a:solidFill>
                  <a:latin typeface="Poppins" panose="00000500000000000000" pitchFamily="2" charset="0"/>
                  <a:cs typeface="Poppins" panose="00000500000000000000" pitchFamily="2" charset="0"/>
                </a:rPr>
                <a:t>Mutualistic Organisation</a:t>
              </a:r>
            </a:p>
          </p:txBody>
        </p:sp>
      </p:grpSp>
      <p:grpSp>
        <p:nvGrpSpPr>
          <p:cNvPr id="25" name="Group 24">
            <a:extLst>
              <a:ext uri="{FF2B5EF4-FFF2-40B4-BE49-F238E27FC236}">
                <a16:creationId xmlns:a16="http://schemas.microsoft.com/office/drawing/2014/main" id="{F9AA4EB5-CBB4-0E0B-237A-ED977FBE8BB3}"/>
              </a:ext>
            </a:extLst>
          </p:cNvPr>
          <p:cNvGrpSpPr/>
          <p:nvPr/>
        </p:nvGrpSpPr>
        <p:grpSpPr>
          <a:xfrm>
            <a:off x="4384731" y="5025274"/>
            <a:ext cx="2616800" cy="898919"/>
            <a:chOff x="8951270" y="3192091"/>
            <a:chExt cx="1895190" cy="898919"/>
          </a:xfrm>
        </p:grpSpPr>
        <p:sp>
          <p:nvSpPr>
            <p:cNvPr id="26" name="Rectangle 25">
              <a:extLst>
                <a:ext uri="{FF2B5EF4-FFF2-40B4-BE49-F238E27FC236}">
                  <a16:creationId xmlns:a16="http://schemas.microsoft.com/office/drawing/2014/main" id="{4AC5892F-8FB8-DFAD-73BC-2800BB1E4BA5}"/>
                </a:ext>
              </a:extLst>
            </p:cNvPr>
            <p:cNvSpPr/>
            <p:nvPr/>
          </p:nvSpPr>
          <p:spPr>
            <a:xfrm>
              <a:off x="8951270" y="3192092"/>
              <a:ext cx="1895190" cy="898918"/>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7" name="Content Placeholder 2">
              <a:extLst>
                <a:ext uri="{FF2B5EF4-FFF2-40B4-BE49-F238E27FC236}">
                  <a16:creationId xmlns:a16="http://schemas.microsoft.com/office/drawing/2014/main" id="{EA96AD1C-B655-4A13-BDF2-8BE36F578579}"/>
                </a:ext>
              </a:extLst>
            </p:cNvPr>
            <p:cNvSpPr txBox="1">
              <a:spLocks/>
            </p:cNvSpPr>
            <p:nvPr/>
          </p:nvSpPr>
          <p:spPr>
            <a:xfrm>
              <a:off x="9143461" y="3192091"/>
              <a:ext cx="1510808" cy="898918"/>
            </a:xfrm>
            <a:prstGeom prst="rect">
              <a:avLst/>
            </a:prstGeom>
            <a:ln>
              <a:noFill/>
            </a:ln>
          </p:spPr>
          <p:txBody>
            <a:bodyPr vert="horz" wrap="square" lIns="0" tIns="0" rIns="0" bIns="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4"/>
                </a:buClr>
                <a:buNone/>
              </a:pPr>
              <a:r>
                <a:rPr lang="en-IE" sz="1600" b="1" dirty="0">
                  <a:solidFill>
                    <a:schemeClr val="accent1">
                      <a:lumMod val="60000"/>
                      <a:lumOff val="40000"/>
                    </a:schemeClr>
                  </a:solidFill>
                  <a:latin typeface="Poppins" panose="00000500000000000000" pitchFamily="2" charset="0"/>
                  <a:cs typeface="Poppins" panose="00000500000000000000" pitchFamily="2" charset="0"/>
                </a:rPr>
                <a:t>Cluster</a:t>
              </a:r>
            </a:p>
          </p:txBody>
        </p:sp>
      </p:grpSp>
      <p:sp>
        <p:nvSpPr>
          <p:cNvPr id="28" name="TextBox 1">
            <a:extLst>
              <a:ext uri="{FF2B5EF4-FFF2-40B4-BE49-F238E27FC236}">
                <a16:creationId xmlns:a16="http://schemas.microsoft.com/office/drawing/2014/main" id="{8B7DF693-0EA4-E871-01D5-B2EA8FB5D279}"/>
              </a:ext>
            </a:extLst>
          </p:cNvPr>
          <p:cNvSpPr txBox="1"/>
          <p:nvPr/>
        </p:nvSpPr>
        <p:spPr>
          <a:xfrm>
            <a:off x="1323974" y="3330949"/>
            <a:ext cx="4067705"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400" b="1" dirty="0">
                <a:latin typeface="Poppins"/>
                <a:cs typeface="Poppins"/>
              </a:rPr>
              <a:t>Types of Governance Models</a:t>
            </a:r>
            <a:endParaRPr lang="en-US" b="1" dirty="0">
              <a:cs typeface="Arial"/>
            </a:endParaRPr>
          </a:p>
        </p:txBody>
      </p:sp>
      <p:pic>
        <p:nvPicPr>
          <p:cNvPr id="29" name="Picture 4">
            <a:extLst>
              <a:ext uri="{FF2B5EF4-FFF2-40B4-BE49-F238E27FC236}">
                <a16:creationId xmlns:a16="http://schemas.microsoft.com/office/drawing/2014/main" id="{94B1A29D-0D4F-CFFF-48E4-50458CB834C8}"/>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8" name="Recorded Sound">
            <a:hlinkClick r:id="" action="ppaction://media"/>
            <a:extLst>
              <a:ext uri="{FF2B5EF4-FFF2-40B4-BE49-F238E27FC236}">
                <a16:creationId xmlns:a16="http://schemas.microsoft.com/office/drawing/2014/main" id="{2DDFABAE-8291-92EE-5D21-DCEE5445E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2905" y="608932"/>
            <a:ext cx="406400" cy="406400"/>
          </a:xfrm>
          <a:prstGeom prst="rect">
            <a:avLst/>
          </a:prstGeom>
        </p:spPr>
      </p:pic>
    </p:spTree>
    <p:extLst>
      <p:ext uri="{BB962C8B-B14F-4D97-AF65-F5344CB8AC3E}">
        <p14:creationId xmlns:p14="http://schemas.microsoft.com/office/powerpoint/2010/main" val="4007237016"/>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en-US" sz="3200" dirty="0">
                <a:latin typeface="Poppins SemiBold"/>
                <a:ea typeface="Tahoma"/>
                <a:cs typeface="Poppins SemiBold"/>
              </a:rPr>
              <a:t>Important questions for setting up a LL</a:t>
            </a:r>
          </a:p>
        </p:txBody>
      </p:sp>
      <p:sp>
        <p:nvSpPr>
          <p:cNvPr id="5" name="Slide Number Placeholder 4">
            <a:extLst>
              <a:ext uri="{FF2B5EF4-FFF2-40B4-BE49-F238E27FC236}">
                <a16:creationId xmlns:a16="http://schemas.microsoft.com/office/drawing/2014/main" id="{B3FC1E72-98D4-4957-9A9F-8F002A106E28}"/>
              </a:ext>
            </a:extLst>
          </p:cNvPr>
          <p:cNvSpPr>
            <a:spLocks noGrp="1"/>
          </p:cNvSpPr>
          <p:nvPr>
            <p:ph type="sldNum" sz="quarter" idx="4"/>
          </p:nvPr>
        </p:nvSpPr>
        <p:spPr/>
        <p:txBody>
          <a:bodyPr/>
          <a:lstStyle/>
          <a:p>
            <a:fld id="{EBA74696-C0B8-9043-BFE1-D784E88565B4}" type="slidenum">
              <a:rPr lang="en-US" smtClean="0"/>
              <a:pPr/>
              <a:t>30</a:t>
            </a:fld>
            <a:endParaRPr lang="en-US" dirty="0"/>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F1B1711A-F0B9-08D3-DAD6-B2EFF899BCA6}"/>
              </a:ext>
            </a:extLst>
          </p:cNvPr>
          <p:cNvPicPr>
            <a:picLocks noChangeAspect="1"/>
          </p:cNvPicPr>
          <p:nvPr/>
        </p:nvPicPr>
        <p:blipFill>
          <a:blip r:embed="rId5"/>
          <a:stretch>
            <a:fillRect/>
          </a:stretch>
        </p:blipFill>
        <p:spPr>
          <a:xfrm>
            <a:off x="10341426" y="318937"/>
            <a:ext cx="1520581" cy="984739"/>
          </a:xfrm>
          <a:prstGeom prst="rect">
            <a:avLst/>
          </a:prstGeom>
        </p:spPr>
      </p:pic>
      <p:grpSp>
        <p:nvGrpSpPr>
          <p:cNvPr id="10" name="Group 9">
            <a:extLst>
              <a:ext uri="{FF2B5EF4-FFF2-40B4-BE49-F238E27FC236}">
                <a16:creationId xmlns:a16="http://schemas.microsoft.com/office/drawing/2014/main" id="{AA78F9ED-2D6C-354A-006D-B651E63E6DF0}"/>
              </a:ext>
            </a:extLst>
          </p:cNvPr>
          <p:cNvGrpSpPr/>
          <p:nvPr/>
        </p:nvGrpSpPr>
        <p:grpSpPr>
          <a:xfrm>
            <a:off x="162838" y="1472852"/>
            <a:ext cx="2743200" cy="2746852"/>
            <a:chOff x="100208" y="1441537"/>
            <a:chExt cx="2743200" cy="2746852"/>
          </a:xfrm>
        </p:grpSpPr>
        <p:pic>
          <p:nvPicPr>
            <p:cNvPr id="3" name="Graphic 5">
              <a:extLst>
                <a:ext uri="{FF2B5EF4-FFF2-40B4-BE49-F238E27FC236}">
                  <a16:creationId xmlns:a16="http://schemas.microsoft.com/office/drawing/2014/main" id="{9FF9CA83-E7A6-9E49-1E30-DFF9026665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08" y="1441537"/>
              <a:ext cx="2743200" cy="2743200"/>
            </a:xfrm>
            <a:prstGeom prst="rect">
              <a:avLst/>
            </a:prstGeom>
          </p:spPr>
        </p:pic>
        <p:sp>
          <p:nvSpPr>
            <p:cNvPr id="6" name="Rectangle 5">
              <a:extLst>
                <a:ext uri="{FF2B5EF4-FFF2-40B4-BE49-F238E27FC236}">
                  <a16:creationId xmlns:a16="http://schemas.microsoft.com/office/drawing/2014/main" id="{66B23ED8-7DDE-CB97-35B0-FF3C7A2C7A97}"/>
                </a:ext>
              </a:extLst>
            </p:cNvPr>
            <p:cNvSpPr/>
            <p:nvPr/>
          </p:nvSpPr>
          <p:spPr>
            <a:xfrm>
              <a:off x="104383" y="3614280"/>
              <a:ext cx="2713972" cy="5741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ous-titre 2">
            <a:extLst>
              <a:ext uri="{FF2B5EF4-FFF2-40B4-BE49-F238E27FC236}">
                <a16:creationId xmlns:a16="http://schemas.microsoft.com/office/drawing/2014/main" id="{97C62DEC-4CEF-C4B3-ACA3-8E5EAE6DFF43}"/>
              </a:ext>
            </a:extLst>
          </p:cNvPr>
          <p:cNvSpPr txBox="1">
            <a:spLocks/>
          </p:cNvSpPr>
          <p:nvPr/>
        </p:nvSpPr>
        <p:spPr>
          <a:xfrm>
            <a:off x="2289280" y="1653227"/>
            <a:ext cx="9735707" cy="45588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0000"/>
              </a:lnSpc>
              <a:buClr>
                <a:schemeClr val="accent1"/>
              </a:buClr>
            </a:pPr>
            <a:r>
              <a:rPr lang="en-US" sz="2000" dirty="0">
                <a:latin typeface="Poppins"/>
                <a:cs typeface="Poppins"/>
              </a:rPr>
              <a:t>What are your </a:t>
            </a:r>
            <a:r>
              <a:rPr lang="en-US" sz="2000" b="1" dirty="0">
                <a:latin typeface="Poppins"/>
                <a:cs typeface="Poppins"/>
              </a:rPr>
              <a:t>vision, mission, values </a:t>
            </a:r>
            <a:r>
              <a:rPr lang="en-US" sz="2000" dirty="0">
                <a:latin typeface="Poppins"/>
                <a:cs typeface="Poppins"/>
              </a:rPr>
              <a:t>and </a:t>
            </a:r>
            <a:r>
              <a:rPr lang="en-US" sz="2000" b="1" dirty="0">
                <a:latin typeface="Poppins"/>
                <a:cs typeface="Poppins"/>
              </a:rPr>
              <a:t>goals</a:t>
            </a:r>
            <a:r>
              <a:rPr lang="en-US" sz="2000" dirty="0">
                <a:latin typeface="Poppins"/>
                <a:cs typeface="Poppins"/>
              </a:rPr>
              <a:t>?</a:t>
            </a:r>
          </a:p>
          <a:p>
            <a:pPr marL="342900" indent="-342900" algn="just">
              <a:lnSpc>
                <a:spcPct val="100000"/>
              </a:lnSpc>
              <a:buClr>
                <a:schemeClr val="accent1"/>
              </a:buClr>
            </a:pPr>
            <a:r>
              <a:rPr lang="en-US" sz="2000" dirty="0">
                <a:latin typeface="Poppins"/>
                <a:cs typeface="Poppins"/>
              </a:rPr>
              <a:t>Who</a:t>
            </a:r>
            <a:r>
              <a:rPr lang="en-US" sz="2000" b="1" dirty="0">
                <a:latin typeface="Poppins"/>
                <a:cs typeface="Poppins"/>
              </a:rPr>
              <a:t> </a:t>
            </a:r>
            <a:r>
              <a:rPr lang="en-US" sz="2000" dirty="0">
                <a:latin typeface="Poppins"/>
                <a:cs typeface="Poppins"/>
              </a:rPr>
              <a:t>are your main </a:t>
            </a:r>
            <a:r>
              <a:rPr lang="en-US" sz="2000" b="1" dirty="0">
                <a:latin typeface="Poppins"/>
                <a:cs typeface="Poppins"/>
              </a:rPr>
              <a:t>stakeholders</a:t>
            </a:r>
            <a:r>
              <a:rPr lang="en-US" sz="2000" dirty="0">
                <a:latin typeface="Poppins"/>
                <a:cs typeface="Poppins"/>
              </a:rPr>
              <a:t>?</a:t>
            </a:r>
            <a:endParaRPr lang="en-US" sz="2000" b="1" dirty="0">
              <a:latin typeface="Poppins"/>
              <a:cs typeface="Poppins"/>
            </a:endParaRPr>
          </a:p>
          <a:p>
            <a:pPr marL="342900" indent="-342900" algn="just">
              <a:lnSpc>
                <a:spcPct val="100000"/>
              </a:lnSpc>
              <a:buClr>
                <a:schemeClr val="accent1"/>
              </a:buClr>
            </a:pPr>
            <a:r>
              <a:rPr lang="en-US" sz="2000" dirty="0">
                <a:latin typeface="Poppins"/>
                <a:cs typeface="Poppins"/>
              </a:rPr>
              <a:t>Which </a:t>
            </a:r>
            <a:r>
              <a:rPr lang="en-US" sz="2000" b="1" dirty="0">
                <a:latin typeface="Poppins"/>
                <a:cs typeface="Poppins"/>
              </a:rPr>
              <a:t>wicked and complex problems</a:t>
            </a:r>
            <a:r>
              <a:rPr lang="en-US" sz="2000" dirty="0">
                <a:latin typeface="Poppins"/>
                <a:cs typeface="Poppins"/>
              </a:rPr>
              <a:t> are you trying to solve?</a:t>
            </a:r>
          </a:p>
          <a:p>
            <a:pPr marL="342900" indent="-342900" algn="just">
              <a:lnSpc>
                <a:spcPct val="100000"/>
              </a:lnSpc>
              <a:buClr>
                <a:schemeClr val="accent1"/>
              </a:buClr>
            </a:pPr>
            <a:r>
              <a:rPr lang="en-US" sz="2000" dirty="0">
                <a:latin typeface="Poppins"/>
                <a:cs typeface="Poppins"/>
              </a:rPr>
              <a:t>Why </a:t>
            </a:r>
            <a:r>
              <a:rPr lang="en-US" sz="2000" b="1" dirty="0">
                <a:latin typeface="Poppins"/>
                <a:cs typeface="Poppins"/>
              </a:rPr>
              <a:t>do you need a Living Lab</a:t>
            </a:r>
            <a:r>
              <a:rPr lang="en-US" sz="2000" dirty="0">
                <a:latin typeface="Poppins"/>
                <a:cs typeface="Poppins"/>
              </a:rPr>
              <a:t> and not another type of intermediary?</a:t>
            </a:r>
          </a:p>
          <a:p>
            <a:pPr marL="342900" indent="-342900" algn="just">
              <a:lnSpc>
                <a:spcPct val="100000"/>
              </a:lnSpc>
              <a:buClr>
                <a:schemeClr val="accent1"/>
              </a:buClr>
            </a:pPr>
            <a:r>
              <a:rPr lang="en-US" sz="2000" dirty="0">
                <a:latin typeface="Poppins"/>
                <a:cs typeface="Poppins"/>
              </a:rPr>
              <a:t>What </a:t>
            </a:r>
            <a:r>
              <a:rPr lang="en-US" sz="2000" b="1" dirty="0">
                <a:latin typeface="Poppins"/>
                <a:cs typeface="Poppins"/>
              </a:rPr>
              <a:t>activities </a:t>
            </a:r>
            <a:r>
              <a:rPr lang="en-US" sz="2000" dirty="0">
                <a:latin typeface="Poppins"/>
                <a:cs typeface="Poppins"/>
              </a:rPr>
              <a:t>will your Living Lab provide to whom?</a:t>
            </a:r>
          </a:p>
          <a:p>
            <a:pPr marL="342900" indent="-342900" algn="just">
              <a:lnSpc>
                <a:spcPct val="100000"/>
              </a:lnSpc>
              <a:buClr>
                <a:schemeClr val="accent1"/>
              </a:buClr>
            </a:pPr>
            <a:r>
              <a:rPr lang="en-US" sz="2000" dirty="0">
                <a:latin typeface="Poppins"/>
                <a:cs typeface="Poppins"/>
              </a:rPr>
              <a:t>What </a:t>
            </a:r>
            <a:r>
              <a:rPr lang="en-US" sz="2000" b="1" dirty="0">
                <a:latin typeface="Poppins"/>
                <a:cs typeface="Poppins"/>
              </a:rPr>
              <a:t>financial, material, human</a:t>
            </a:r>
            <a:r>
              <a:rPr lang="en-US" sz="2000" dirty="0">
                <a:latin typeface="Poppins"/>
                <a:cs typeface="Poppins"/>
              </a:rPr>
              <a:t> </a:t>
            </a:r>
            <a:r>
              <a:rPr lang="en-US" sz="2000" b="1" dirty="0">
                <a:latin typeface="Poppins"/>
                <a:cs typeface="Poppins"/>
              </a:rPr>
              <a:t>resources</a:t>
            </a:r>
            <a:r>
              <a:rPr lang="en-US" sz="2000" dirty="0">
                <a:latin typeface="Poppins"/>
                <a:cs typeface="Poppins"/>
              </a:rPr>
              <a:t> do you need?</a:t>
            </a:r>
          </a:p>
          <a:p>
            <a:pPr marL="342900" indent="-342900" algn="just">
              <a:lnSpc>
                <a:spcPct val="100000"/>
              </a:lnSpc>
              <a:buClr>
                <a:schemeClr val="accent1"/>
              </a:buClr>
            </a:pPr>
            <a:r>
              <a:rPr lang="en-US" sz="2000" dirty="0">
                <a:latin typeface="Poppins"/>
                <a:cs typeface="Poppins"/>
              </a:rPr>
              <a:t>Who will be in your </a:t>
            </a:r>
            <a:r>
              <a:rPr lang="en-US" sz="2000" b="1" dirty="0">
                <a:latin typeface="Poppins"/>
                <a:cs typeface="Poppins"/>
              </a:rPr>
              <a:t>core team </a:t>
            </a:r>
            <a:r>
              <a:rPr lang="en-US" sz="2000" dirty="0">
                <a:latin typeface="Poppins"/>
                <a:cs typeface="Poppins"/>
              </a:rPr>
              <a:t>and what </a:t>
            </a:r>
            <a:r>
              <a:rPr lang="en-US" sz="2000" b="1" dirty="0">
                <a:latin typeface="Poppins"/>
                <a:cs typeface="Poppins"/>
              </a:rPr>
              <a:t>competencies </a:t>
            </a:r>
            <a:r>
              <a:rPr lang="en-US" sz="2000" dirty="0">
                <a:latin typeface="Poppins"/>
                <a:cs typeface="Poppins"/>
              </a:rPr>
              <a:t>will they have?</a:t>
            </a:r>
          </a:p>
          <a:p>
            <a:pPr marL="342900" indent="-342900" algn="just">
              <a:lnSpc>
                <a:spcPct val="100000"/>
              </a:lnSpc>
              <a:buClr>
                <a:schemeClr val="accent1"/>
              </a:buClr>
            </a:pPr>
            <a:r>
              <a:rPr lang="en-US" sz="2000" dirty="0">
                <a:latin typeface="Poppins"/>
                <a:cs typeface="Poppins"/>
              </a:rPr>
              <a:t>What will be your </a:t>
            </a:r>
            <a:r>
              <a:rPr lang="en-US" sz="2000" b="1" dirty="0">
                <a:latin typeface="Poppins"/>
                <a:cs typeface="Poppins"/>
              </a:rPr>
              <a:t>participative governance model</a:t>
            </a:r>
            <a:r>
              <a:rPr lang="en-US" sz="2000" dirty="0">
                <a:latin typeface="Poppins"/>
                <a:cs typeface="Poppins"/>
              </a:rPr>
              <a:t>?</a:t>
            </a:r>
          </a:p>
          <a:p>
            <a:pPr marL="342900" indent="-342900" algn="just">
              <a:lnSpc>
                <a:spcPct val="100000"/>
              </a:lnSpc>
              <a:buClr>
                <a:schemeClr val="accent1"/>
              </a:buClr>
            </a:pPr>
            <a:r>
              <a:rPr lang="en-US" sz="2000" dirty="0">
                <a:latin typeface="Poppins"/>
                <a:cs typeface="Poppins"/>
              </a:rPr>
              <a:t>What are the key aspects of your </a:t>
            </a:r>
            <a:r>
              <a:rPr lang="en-US" sz="2000" b="1" dirty="0">
                <a:latin typeface="Poppins"/>
                <a:cs typeface="Poppins"/>
              </a:rPr>
              <a:t>business model</a:t>
            </a:r>
            <a:r>
              <a:rPr lang="en-US" sz="2000" dirty="0">
                <a:latin typeface="Poppins"/>
                <a:cs typeface="Poppins"/>
              </a:rPr>
              <a:t>?</a:t>
            </a:r>
          </a:p>
          <a:p>
            <a:pPr marL="342900" indent="-342900" algn="just">
              <a:lnSpc>
                <a:spcPct val="100000"/>
              </a:lnSpc>
              <a:buClr>
                <a:schemeClr val="accent1"/>
              </a:buClr>
            </a:pPr>
            <a:r>
              <a:rPr lang="en-US" sz="2000" dirty="0">
                <a:latin typeface="Poppins"/>
                <a:cs typeface="Poppins"/>
              </a:rPr>
              <a:t>How to ensure the </a:t>
            </a:r>
            <a:r>
              <a:rPr lang="en-US" sz="2000" b="1" dirty="0">
                <a:latin typeface="Poppins"/>
                <a:cs typeface="Poppins"/>
              </a:rPr>
              <a:t>viability</a:t>
            </a:r>
            <a:r>
              <a:rPr lang="en-US" sz="2000" dirty="0">
                <a:latin typeface="Poppins"/>
                <a:cs typeface="Poppins"/>
              </a:rPr>
              <a:t> of your Living Lab in a long term? </a:t>
            </a:r>
          </a:p>
          <a:p>
            <a:pPr marL="342900" indent="-342900" algn="just">
              <a:lnSpc>
                <a:spcPct val="100000"/>
              </a:lnSpc>
              <a:buClr>
                <a:srgbClr val="F39200"/>
              </a:buClr>
            </a:pPr>
            <a:endParaRPr lang="de-DE" sz="2000" b="1" dirty="0">
              <a:latin typeface="Poppins"/>
              <a:cs typeface="Poppins"/>
            </a:endParaRPr>
          </a:p>
        </p:txBody>
      </p:sp>
      <p:pic>
        <p:nvPicPr>
          <p:cNvPr id="8" name="Recorded Sound">
            <a:hlinkClick r:id="" action="ppaction://media"/>
            <a:extLst>
              <a:ext uri="{FF2B5EF4-FFF2-40B4-BE49-F238E27FC236}">
                <a16:creationId xmlns:a16="http://schemas.microsoft.com/office/drawing/2014/main" id="{8C489534-58B4-71F3-BA65-9794FCD8F3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57409" y="608496"/>
            <a:ext cx="406400" cy="406400"/>
          </a:xfrm>
          <a:prstGeom prst="rect">
            <a:avLst/>
          </a:prstGeom>
        </p:spPr>
      </p:pic>
    </p:spTree>
    <p:extLst>
      <p:ext uri="{BB962C8B-B14F-4D97-AF65-F5344CB8AC3E}">
        <p14:creationId xmlns:p14="http://schemas.microsoft.com/office/powerpoint/2010/main" val="2377516750"/>
      </p:ext>
    </p:extLst>
  </p:cSld>
  <p:clrMapOvr>
    <a:masterClrMapping/>
  </p:clrMapOvr>
  <mc:AlternateContent xmlns:mc="http://schemas.openxmlformats.org/markup-compatibility/2006" xmlns:p14="http://schemas.microsoft.com/office/powerpoint/2010/main">
    <mc:Choice Requires="p14">
      <p:transition spd="slow" p14:dur="2000" advTm="49853"/>
    </mc:Choice>
    <mc:Fallback xmlns="">
      <p:transition spd="slow" advTm="4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en-US" sz="3200" dirty="0">
                <a:latin typeface="Poppins SemiBold"/>
                <a:ea typeface="Tahoma"/>
                <a:cs typeface="Poppins SemiBold"/>
              </a:rPr>
              <a:t>Structured approach for launching</a:t>
            </a:r>
          </a:p>
        </p:txBody>
      </p:sp>
      <p:sp>
        <p:nvSpPr>
          <p:cNvPr id="4" name="Slide Number Placeholder 3">
            <a:extLst>
              <a:ext uri="{FF2B5EF4-FFF2-40B4-BE49-F238E27FC236}">
                <a16:creationId xmlns:a16="http://schemas.microsoft.com/office/drawing/2014/main" id="{47D71F49-629F-464B-ACD5-B53BA93BDF25}"/>
              </a:ext>
            </a:extLst>
          </p:cNvPr>
          <p:cNvSpPr>
            <a:spLocks noGrp="1"/>
          </p:cNvSpPr>
          <p:nvPr>
            <p:ph type="sldNum" sz="quarter" idx="4"/>
          </p:nvPr>
        </p:nvSpPr>
        <p:spPr/>
        <p:txBody>
          <a:bodyPr/>
          <a:lstStyle/>
          <a:p>
            <a:fld id="{EBA74696-C0B8-9043-BFE1-D784E88565B4}" type="slidenum">
              <a:rPr lang="en-US" smtClean="0"/>
              <a:pPr/>
              <a:t>31</a:t>
            </a:fld>
            <a:endParaRPr lang="en-US" dirty="0"/>
          </a:p>
        </p:txBody>
      </p:sp>
      <p:grpSp>
        <p:nvGrpSpPr>
          <p:cNvPr id="13" name="Group 12">
            <a:extLst>
              <a:ext uri="{FF2B5EF4-FFF2-40B4-BE49-F238E27FC236}">
                <a16:creationId xmlns:a16="http://schemas.microsoft.com/office/drawing/2014/main" id="{819D5128-A27A-78CE-9350-75A24F4F8663}"/>
              </a:ext>
            </a:extLst>
          </p:cNvPr>
          <p:cNvGrpSpPr/>
          <p:nvPr/>
        </p:nvGrpSpPr>
        <p:grpSpPr>
          <a:xfrm>
            <a:off x="246649" y="3049108"/>
            <a:ext cx="11381446" cy="1923278"/>
            <a:chOff x="79635" y="3059546"/>
            <a:chExt cx="11381446" cy="1923278"/>
          </a:xfrm>
        </p:grpSpPr>
        <p:grpSp>
          <p:nvGrpSpPr>
            <p:cNvPr id="43" name="Group 42">
              <a:extLst>
                <a:ext uri="{FF2B5EF4-FFF2-40B4-BE49-F238E27FC236}">
                  <a16:creationId xmlns:a16="http://schemas.microsoft.com/office/drawing/2014/main" id="{C8AFEE52-A770-4472-AEBD-DDECF2198772}"/>
                </a:ext>
              </a:extLst>
            </p:cNvPr>
            <p:cNvGrpSpPr/>
            <p:nvPr/>
          </p:nvGrpSpPr>
          <p:grpSpPr>
            <a:xfrm>
              <a:off x="79635" y="3059546"/>
              <a:ext cx="11381446" cy="1543020"/>
              <a:chOff x="17509" y="3240750"/>
              <a:chExt cx="11381446" cy="1543020"/>
            </a:xfrm>
          </p:grpSpPr>
          <p:sp>
            <p:nvSpPr>
              <p:cNvPr id="12" name="Sous-titre 2">
                <a:extLst>
                  <a:ext uri="{FF2B5EF4-FFF2-40B4-BE49-F238E27FC236}">
                    <a16:creationId xmlns:a16="http://schemas.microsoft.com/office/drawing/2014/main" id="{53C4F2E7-CD02-A3AF-3250-8895917CA987}"/>
                  </a:ext>
                </a:extLst>
              </p:cNvPr>
              <p:cNvSpPr txBox="1">
                <a:spLocks/>
              </p:cNvSpPr>
              <p:nvPr/>
            </p:nvSpPr>
            <p:spPr>
              <a:xfrm>
                <a:off x="5900995" y="3874311"/>
                <a:ext cx="2078522" cy="7731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1"/>
                    </a:solidFill>
                    <a:latin typeface="Poppins"/>
                    <a:cs typeface="Poppins"/>
                  </a:rPr>
                  <a:t>Managing / Monitoring</a:t>
                </a:r>
                <a:endParaRPr lang="de-DE" sz="1600" b="1">
                  <a:solidFill>
                    <a:schemeClr val="accent1"/>
                  </a:solidFill>
                </a:endParaRPr>
              </a:p>
            </p:txBody>
          </p:sp>
          <p:sp>
            <p:nvSpPr>
              <p:cNvPr id="16" name="Sous-titre 2">
                <a:extLst>
                  <a:ext uri="{FF2B5EF4-FFF2-40B4-BE49-F238E27FC236}">
                    <a16:creationId xmlns:a16="http://schemas.microsoft.com/office/drawing/2014/main" id="{B10DB706-1389-CA59-840F-5265E7768A4F}"/>
                  </a:ext>
                </a:extLst>
              </p:cNvPr>
              <p:cNvSpPr txBox="1">
                <a:spLocks/>
              </p:cNvSpPr>
              <p:nvPr/>
            </p:nvSpPr>
            <p:spPr>
              <a:xfrm>
                <a:off x="4025057" y="4016526"/>
                <a:ext cx="1971253" cy="7639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1"/>
                    </a:solidFill>
                    <a:latin typeface="Poppins"/>
                    <a:cs typeface="Poppins"/>
                  </a:rPr>
                  <a:t>Launching</a:t>
                </a:r>
                <a:endParaRPr lang="en-US" sz="1600">
                  <a:solidFill>
                    <a:schemeClr val="accent1"/>
                  </a:solidFill>
                </a:endParaRPr>
              </a:p>
            </p:txBody>
          </p:sp>
          <p:sp>
            <p:nvSpPr>
              <p:cNvPr id="20" name="Sous-titre 2">
                <a:extLst>
                  <a:ext uri="{FF2B5EF4-FFF2-40B4-BE49-F238E27FC236}">
                    <a16:creationId xmlns:a16="http://schemas.microsoft.com/office/drawing/2014/main" id="{7ED90938-7982-DB11-8E6F-EA2F48EBA3FE}"/>
                  </a:ext>
                </a:extLst>
              </p:cNvPr>
              <p:cNvSpPr txBox="1">
                <a:spLocks/>
              </p:cNvSpPr>
              <p:nvPr/>
            </p:nvSpPr>
            <p:spPr>
              <a:xfrm>
                <a:off x="2154747" y="4014537"/>
                <a:ext cx="1971253" cy="7639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1"/>
                    </a:solidFill>
                    <a:latin typeface="Poppins"/>
                    <a:cs typeface="Poppins"/>
                  </a:rPr>
                  <a:t>Planning</a:t>
                </a:r>
                <a:endParaRPr lang="de-DE" sz="2000" b="1">
                  <a:solidFill>
                    <a:schemeClr val="accent1"/>
                  </a:solidFill>
                </a:endParaRPr>
              </a:p>
            </p:txBody>
          </p:sp>
          <p:sp>
            <p:nvSpPr>
              <p:cNvPr id="28" name="Sous-titre 2">
                <a:extLst>
                  <a:ext uri="{FF2B5EF4-FFF2-40B4-BE49-F238E27FC236}">
                    <a16:creationId xmlns:a16="http://schemas.microsoft.com/office/drawing/2014/main" id="{049DD055-ED7A-E7EB-6559-205BA1059577}"/>
                  </a:ext>
                </a:extLst>
              </p:cNvPr>
              <p:cNvSpPr txBox="1">
                <a:spLocks/>
              </p:cNvSpPr>
              <p:nvPr/>
            </p:nvSpPr>
            <p:spPr>
              <a:xfrm>
                <a:off x="17509" y="3737984"/>
                <a:ext cx="2451417" cy="10457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1"/>
                    </a:solidFill>
                    <a:latin typeface="Poppins"/>
                    <a:cs typeface="Poppins"/>
                  </a:rPr>
                  <a:t>Scoping /</a:t>
                </a:r>
              </a:p>
              <a:p>
                <a:pPr marL="0" indent="0" algn="ctr">
                  <a:buNone/>
                </a:pPr>
                <a:r>
                  <a:rPr lang="de-DE" sz="1600" b="1" dirty="0">
                    <a:solidFill>
                      <a:schemeClr val="accent1"/>
                    </a:solidFill>
                    <a:latin typeface="Poppins"/>
                    <a:cs typeface="Poppins"/>
                  </a:rPr>
                  <a:t>Analysing</a:t>
                </a:r>
              </a:p>
            </p:txBody>
          </p:sp>
          <p:sp>
            <p:nvSpPr>
              <p:cNvPr id="32" name="Sous-titre 2">
                <a:extLst>
                  <a:ext uri="{FF2B5EF4-FFF2-40B4-BE49-F238E27FC236}">
                    <a16:creationId xmlns:a16="http://schemas.microsoft.com/office/drawing/2014/main" id="{B64A2576-2C60-E78B-4E0D-C9A8CA322FBC}"/>
                  </a:ext>
                </a:extLst>
              </p:cNvPr>
              <p:cNvSpPr txBox="1">
                <a:spLocks/>
              </p:cNvSpPr>
              <p:nvPr/>
            </p:nvSpPr>
            <p:spPr>
              <a:xfrm>
                <a:off x="8386613" y="3922221"/>
                <a:ext cx="1087079" cy="7639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1"/>
                    </a:solidFill>
                    <a:latin typeface="Poppins"/>
                    <a:cs typeface="Poppins"/>
                  </a:rPr>
                  <a:t>Lessons learned</a:t>
                </a:r>
                <a:endParaRPr lang="de-DE" sz="1600" b="1">
                  <a:solidFill>
                    <a:schemeClr val="accent1"/>
                  </a:solidFill>
                </a:endParaRPr>
              </a:p>
            </p:txBody>
          </p:sp>
          <p:cxnSp>
            <p:nvCxnSpPr>
              <p:cNvPr id="34" name="Straight Arrow Connector 33">
                <a:extLst>
                  <a:ext uri="{FF2B5EF4-FFF2-40B4-BE49-F238E27FC236}">
                    <a16:creationId xmlns:a16="http://schemas.microsoft.com/office/drawing/2014/main" id="{226E43E8-CAC9-3926-6285-29C11AC655D3}"/>
                  </a:ext>
                </a:extLst>
              </p:cNvPr>
              <p:cNvCxnSpPr/>
              <p:nvPr/>
            </p:nvCxnSpPr>
            <p:spPr>
              <a:xfrm flipV="1">
                <a:off x="9739901" y="3583759"/>
                <a:ext cx="1511146" cy="5820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Sous-titre 2">
                <a:extLst>
                  <a:ext uri="{FF2B5EF4-FFF2-40B4-BE49-F238E27FC236}">
                    <a16:creationId xmlns:a16="http://schemas.microsoft.com/office/drawing/2014/main" id="{5F2F01B0-0576-8A3C-12D3-DEDEC151112A}"/>
                  </a:ext>
                </a:extLst>
              </p:cNvPr>
              <p:cNvSpPr txBox="1">
                <a:spLocks/>
              </p:cNvSpPr>
              <p:nvPr/>
            </p:nvSpPr>
            <p:spPr>
              <a:xfrm rot="20280000">
                <a:off x="9320433" y="3240750"/>
                <a:ext cx="2078522" cy="7731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1"/>
                    </a:solidFill>
                    <a:latin typeface="Poppins"/>
                    <a:cs typeface="Poppins"/>
                  </a:rPr>
                  <a:t>Disseminating</a:t>
                </a:r>
                <a:r>
                  <a:rPr lang="de-DE" sz="1800" b="1" dirty="0">
                    <a:solidFill>
                      <a:schemeClr val="accent1"/>
                    </a:solidFill>
                    <a:latin typeface="Poppins"/>
                    <a:cs typeface="Poppins"/>
                  </a:rPr>
                  <a:t> solutions</a:t>
                </a:r>
              </a:p>
            </p:txBody>
          </p:sp>
          <p:cxnSp>
            <p:nvCxnSpPr>
              <p:cNvPr id="39" name="Straight Arrow Connector 38">
                <a:extLst>
                  <a:ext uri="{FF2B5EF4-FFF2-40B4-BE49-F238E27FC236}">
                    <a16:creationId xmlns:a16="http://schemas.microsoft.com/office/drawing/2014/main" id="{A0388899-FBFF-3D7E-A51E-169ED73F2365}"/>
                  </a:ext>
                </a:extLst>
              </p:cNvPr>
              <p:cNvCxnSpPr/>
              <p:nvPr/>
            </p:nvCxnSpPr>
            <p:spPr>
              <a:xfrm flipV="1">
                <a:off x="1958478" y="4171387"/>
                <a:ext cx="482906" cy="36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606EC3B-9845-20F9-94FF-3C6D23440EF7}"/>
                  </a:ext>
                </a:extLst>
              </p:cNvPr>
              <p:cNvCxnSpPr>
                <a:cxnSpLocks/>
              </p:cNvCxnSpPr>
              <p:nvPr/>
            </p:nvCxnSpPr>
            <p:spPr>
              <a:xfrm flipV="1">
                <a:off x="3831345" y="4171386"/>
                <a:ext cx="482906" cy="36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7835650-F23D-7B8A-28EF-216DAFF34D3A}"/>
                  </a:ext>
                </a:extLst>
              </p:cNvPr>
              <p:cNvCxnSpPr>
                <a:cxnSpLocks/>
              </p:cNvCxnSpPr>
              <p:nvPr/>
            </p:nvCxnSpPr>
            <p:spPr>
              <a:xfrm flipV="1">
                <a:off x="5676670" y="4171385"/>
                <a:ext cx="482906" cy="36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6BF728A-89A6-D231-66EF-B280391F7F25}"/>
                  </a:ext>
                </a:extLst>
              </p:cNvPr>
              <p:cNvCxnSpPr>
                <a:cxnSpLocks/>
              </p:cNvCxnSpPr>
              <p:nvPr/>
            </p:nvCxnSpPr>
            <p:spPr>
              <a:xfrm flipV="1">
                <a:off x="7705609" y="4171384"/>
                <a:ext cx="482906" cy="36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26E6F618-84EC-2F41-B687-615A293E540C}"/>
                </a:ext>
              </a:extLst>
            </p:cNvPr>
            <p:cNvGrpSpPr/>
            <p:nvPr/>
          </p:nvGrpSpPr>
          <p:grpSpPr>
            <a:xfrm>
              <a:off x="1254479" y="4304942"/>
              <a:ext cx="7675083" cy="677882"/>
              <a:chOff x="1358863" y="4408927"/>
              <a:chExt cx="7675083" cy="677882"/>
            </a:xfrm>
          </p:grpSpPr>
          <p:cxnSp>
            <p:nvCxnSpPr>
              <p:cNvPr id="46" name="Straight Arrow Connector 45">
                <a:extLst>
                  <a:ext uri="{FF2B5EF4-FFF2-40B4-BE49-F238E27FC236}">
                    <a16:creationId xmlns:a16="http://schemas.microsoft.com/office/drawing/2014/main" id="{6A257ADB-B2A9-F758-0754-3A764259F715}"/>
                  </a:ext>
                </a:extLst>
              </p:cNvPr>
              <p:cNvCxnSpPr/>
              <p:nvPr/>
            </p:nvCxnSpPr>
            <p:spPr>
              <a:xfrm>
                <a:off x="1358863" y="5081645"/>
                <a:ext cx="7675083"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5F0E485-8C93-11E8-9A73-1E3F0634B66F}"/>
                  </a:ext>
                </a:extLst>
              </p:cNvPr>
              <p:cNvCxnSpPr/>
              <p:nvPr/>
            </p:nvCxnSpPr>
            <p:spPr>
              <a:xfrm>
                <a:off x="9029929" y="4710398"/>
                <a:ext cx="1" cy="376411"/>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B8B1241-1493-4D21-76FD-51B6B3A2E123}"/>
                  </a:ext>
                </a:extLst>
              </p:cNvPr>
              <p:cNvCxnSpPr/>
              <p:nvPr/>
            </p:nvCxnSpPr>
            <p:spPr>
              <a:xfrm flipH="1" flipV="1">
                <a:off x="1365518" y="4408927"/>
                <a:ext cx="3671" cy="6738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 name="Picture 4" descr="Graphical user interface, text, application, chat or text message&#10;&#10;Description automatically generated">
            <a:extLst>
              <a:ext uri="{FF2B5EF4-FFF2-40B4-BE49-F238E27FC236}">
                <a16:creationId xmlns:a16="http://schemas.microsoft.com/office/drawing/2014/main" id="{7391F6F0-E5A1-5F1E-27F0-19BEA47C0003}"/>
              </a:ext>
            </a:extLst>
          </p:cNvPr>
          <p:cNvPicPr>
            <a:picLocks noChangeAspect="1"/>
          </p:cNvPicPr>
          <p:nvPr/>
        </p:nvPicPr>
        <p:blipFill>
          <a:blip r:embed="rId7"/>
          <a:stretch>
            <a:fillRect/>
          </a:stretch>
        </p:blipFill>
        <p:spPr>
          <a:xfrm>
            <a:off x="10341426" y="318937"/>
            <a:ext cx="1520581" cy="984739"/>
          </a:xfrm>
          <a:prstGeom prst="rect">
            <a:avLst/>
          </a:prstGeom>
        </p:spPr>
      </p:pic>
      <p:grpSp>
        <p:nvGrpSpPr>
          <p:cNvPr id="11" name="Group 10">
            <a:extLst>
              <a:ext uri="{FF2B5EF4-FFF2-40B4-BE49-F238E27FC236}">
                <a16:creationId xmlns:a16="http://schemas.microsoft.com/office/drawing/2014/main" id="{C3FAB9CE-8528-5B68-4301-E7BFA6F6C5B9}"/>
              </a:ext>
            </a:extLst>
          </p:cNvPr>
          <p:cNvGrpSpPr/>
          <p:nvPr/>
        </p:nvGrpSpPr>
        <p:grpSpPr>
          <a:xfrm>
            <a:off x="5489728" y="1120367"/>
            <a:ext cx="2200406" cy="2308442"/>
            <a:chOff x="3753633" y="3644030"/>
            <a:chExt cx="2743200" cy="2892989"/>
          </a:xfrm>
        </p:grpSpPr>
        <p:pic>
          <p:nvPicPr>
            <p:cNvPr id="3" name="Graphic 6">
              <a:extLst>
                <a:ext uri="{FF2B5EF4-FFF2-40B4-BE49-F238E27FC236}">
                  <a16:creationId xmlns:a16="http://schemas.microsoft.com/office/drawing/2014/main" id="{403985FB-0D2B-A4E2-C12B-5501786414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3633" y="3644030"/>
              <a:ext cx="2743200" cy="2743200"/>
            </a:xfrm>
            <a:prstGeom prst="rect">
              <a:avLst/>
            </a:prstGeom>
          </p:spPr>
        </p:pic>
        <p:sp>
          <p:nvSpPr>
            <p:cNvPr id="9" name="Rectangle 8">
              <a:extLst>
                <a:ext uri="{FF2B5EF4-FFF2-40B4-BE49-F238E27FC236}">
                  <a16:creationId xmlns:a16="http://schemas.microsoft.com/office/drawing/2014/main" id="{387AC1E6-D305-5992-5D8C-BF9D2FE5535B}"/>
                </a:ext>
              </a:extLst>
            </p:cNvPr>
            <p:cNvSpPr/>
            <p:nvPr/>
          </p:nvSpPr>
          <p:spPr>
            <a:xfrm>
              <a:off x="3768246" y="5962910"/>
              <a:ext cx="2713972" cy="5741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Recorded Sound">
            <a:hlinkClick r:id="" action="ppaction://media"/>
            <a:extLst>
              <a:ext uri="{FF2B5EF4-FFF2-40B4-BE49-F238E27FC236}">
                <a16:creationId xmlns:a16="http://schemas.microsoft.com/office/drawing/2014/main" id="{6BA33FBA-A683-1F6C-65FD-5E419C886CE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50614" y="1595014"/>
            <a:ext cx="406400" cy="406400"/>
          </a:xfrm>
          <a:prstGeom prst="rect">
            <a:avLst/>
          </a:prstGeom>
        </p:spPr>
      </p:pic>
      <p:pic>
        <p:nvPicPr>
          <p:cNvPr id="15" name="Recorded Sound">
            <a:hlinkClick r:id="" action="ppaction://media"/>
            <a:extLst>
              <a:ext uri="{FF2B5EF4-FFF2-40B4-BE49-F238E27FC236}">
                <a16:creationId xmlns:a16="http://schemas.microsoft.com/office/drawing/2014/main" id="{9DE37836-93F1-0A4C-F466-B041D427B24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850142" y="614563"/>
            <a:ext cx="406400" cy="406400"/>
          </a:xfrm>
          <a:prstGeom prst="rect">
            <a:avLst/>
          </a:prstGeom>
        </p:spPr>
      </p:pic>
    </p:spTree>
    <p:extLst>
      <p:ext uri="{BB962C8B-B14F-4D97-AF65-F5344CB8AC3E}">
        <p14:creationId xmlns:p14="http://schemas.microsoft.com/office/powerpoint/2010/main" val="3489342053"/>
      </p:ext>
    </p:extLst>
  </p:cSld>
  <p:clrMapOvr>
    <a:masterClrMapping/>
  </p:clrMapOvr>
  <mc:AlternateContent xmlns:mc="http://schemas.openxmlformats.org/markup-compatibility/2006" xmlns:p14="http://schemas.microsoft.com/office/powerpoint/2010/main">
    <mc:Choice Requires="p14">
      <p:transition spd="slow" p14:dur="2000" advTm="16462"/>
    </mc:Choice>
    <mc:Fallback xmlns="">
      <p:transition spd="slow" advTm="1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2" fill="hold"/>
                                        <p:tgtEl>
                                          <p:spTgt spid="5"/>
                                        </p:tgtEl>
                                      </p:cBhvr>
                                    </p:cmd>
                                  </p:childTnLst>
                                </p:cTn>
                              </p:par>
                            </p:childTnLst>
                          </p:cTn>
                        </p:par>
                        <p:par>
                          <p:cTn id="7" fill="hold">
                            <p:stCondLst>
                              <p:cond delay="16462"/>
                            </p:stCondLst>
                            <p:childTnLst>
                              <p:par>
                                <p:cTn id="8" presetID="1" presetClass="mediacall" presetSubtype="0" fill="hold" nodeType="afterEffect">
                                  <p:stCondLst>
                                    <p:cond delay="0"/>
                                  </p:stCondLst>
                                  <p:childTnLst>
                                    <p:cmd type="call" cmd="playFrom(0.0)">
                                      <p:cBhvr>
                                        <p:cTn id="9" dur="1418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Living Lab Activities</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32</a:t>
            </a:fld>
            <a:endParaRPr lang="en-US" dirty="0"/>
          </a:p>
        </p:txBody>
      </p:sp>
      <p:sp>
        <p:nvSpPr>
          <p:cNvPr id="7" name="Content Placeholder 2">
            <a:extLst>
              <a:ext uri="{FF2B5EF4-FFF2-40B4-BE49-F238E27FC236}">
                <a16:creationId xmlns:a16="http://schemas.microsoft.com/office/drawing/2014/main" id="{AF880CDD-396A-BCE2-3FCB-92C539129AA4}"/>
              </a:ext>
            </a:extLst>
          </p:cNvPr>
          <p:cNvSpPr txBox="1">
            <a:spLocks/>
          </p:cNvSpPr>
          <p:nvPr/>
        </p:nvSpPr>
        <p:spPr>
          <a:xfrm>
            <a:off x="629903" y="1238766"/>
            <a:ext cx="3954643" cy="3558691"/>
          </a:xfrm>
          <a:prstGeom prst="rect">
            <a:avLst/>
          </a:prstGeom>
        </p:spPr>
        <p:txBody>
          <a:bodyPr vert="horz" wrap="square" lIns="0" tIns="0" rIns="0" bIns="0" rtlCol="0" anchor="t">
            <a:normAutofit fontScale="92500"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Clr>
                <a:schemeClr val="accent5"/>
              </a:buClr>
            </a:pPr>
            <a:endParaRPr lang="en-IE" sz="2400" dirty="0">
              <a:latin typeface="Poppins"/>
              <a:cs typeface="Poppins"/>
            </a:endParaRPr>
          </a:p>
          <a:p>
            <a:pPr marL="342900" indent="-342900">
              <a:lnSpc>
                <a:spcPct val="150000"/>
              </a:lnSpc>
              <a:buClr>
                <a:schemeClr val="accent5"/>
              </a:buClr>
            </a:pPr>
            <a:r>
              <a:rPr lang="en-IE" sz="2400" b="1" dirty="0">
                <a:latin typeface="Poppins"/>
                <a:cs typeface="Poppins"/>
              </a:rPr>
              <a:t>Who? Why? How? What?</a:t>
            </a:r>
          </a:p>
          <a:p>
            <a:pPr marL="342900" indent="-342900">
              <a:lnSpc>
                <a:spcPct val="150000"/>
              </a:lnSpc>
              <a:buClr>
                <a:schemeClr val="accent5"/>
              </a:buClr>
            </a:pPr>
            <a:r>
              <a:rPr lang="en-IE" sz="2400" dirty="0">
                <a:latin typeface="Poppins"/>
                <a:cs typeface="Poppins"/>
              </a:rPr>
              <a:t>Users</a:t>
            </a:r>
            <a:endParaRPr lang="en-IE" dirty="0"/>
          </a:p>
          <a:p>
            <a:pPr marL="342900" indent="-342900">
              <a:lnSpc>
                <a:spcPct val="150000"/>
              </a:lnSpc>
              <a:buClr>
                <a:schemeClr val="accent5"/>
              </a:buClr>
            </a:pPr>
            <a:r>
              <a:rPr lang="en-IE" sz="2400" dirty="0">
                <a:latin typeface="Poppins"/>
                <a:cs typeface="Poppins"/>
              </a:rPr>
              <a:t>Operation</a:t>
            </a:r>
            <a:endParaRPr lang="en-IE" dirty="0"/>
          </a:p>
          <a:p>
            <a:pPr marL="342900" indent="-342900">
              <a:lnSpc>
                <a:spcPct val="150000"/>
              </a:lnSpc>
              <a:buClr>
                <a:schemeClr val="accent5"/>
              </a:buClr>
            </a:pPr>
            <a:r>
              <a:rPr lang="en-IE" sz="2400" dirty="0">
                <a:latin typeface="Poppins"/>
                <a:cs typeface="Poppins"/>
              </a:rPr>
              <a:t>Organisation</a:t>
            </a:r>
          </a:p>
          <a:p>
            <a:pPr marL="342900" indent="-342900">
              <a:lnSpc>
                <a:spcPct val="150000"/>
              </a:lnSpc>
              <a:buClr>
                <a:schemeClr val="accent5"/>
              </a:buClr>
            </a:pPr>
            <a:r>
              <a:rPr lang="en-IE" sz="2400" dirty="0">
                <a:latin typeface="Poppins"/>
                <a:cs typeface="Poppins"/>
              </a:rPr>
              <a:t>Business model</a:t>
            </a:r>
          </a:p>
        </p:txBody>
      </p:sp>
      <p:pic>
        <p:nvPicPr>
          <p:cNvPr id="5" name="Picture 7" descr="Diagram&#10;&#10;Description automatically generated">
            <a:extLst>
              <a:ext uri="{FF2B5EF4-FFF2-40B4-BE49-F238E27FC236}">
                <a16:creationId xmlns:a16="http://schemas.microsoft.com/office/drawing/2014/main" id="{A19FBFCC-007D-1D10-DD59-3E223FF35FAC}"/>
              </a:ext>
            </a:extLst>
          </p:cNvPr>
          <p:cNvPicPr>
            <a:picLocks noChangeAspect="1"/>
          </p:cNvPicPr>
          <p:nvPr/>
        </p:nvPicPr>
        <p:blipFill>
          <a:blip r:embed="rId7"/>
          <a:stretch>
            <a:fillRect/>
          </a:stretch>
        </p:blipFill>
        <p:spPr>
          <a:xfrm>
            <a:off x="4704920" y="2000"/>
            <a:ext cx="5628727" cy="6855172"/>
          </a:xfrm>
          <a:prstGeom prst="rect">
            <a:avLst/>
          </a:prstGeom>
        </p:spPr>
      </p:pic>
      <p:pic>
        <p:nvPicPr>
          <p:cNvPr id="6" name="Picture 4" descr="Graphical user interface, text, application, chat or text message&#10;&#10;Description automatically generated">
            <a:extLst>
              <a:ext uri="{FF2B5EF4-FFF2-40B4-BE49-F238E27FC236}">
                <a16:creationId xmlns:a16="http://schemas.microsoft.com/office/drawing/2014/main" id="{484BC071-ABA0-0960-8F55-929B0626DB00}"/>
              </a:ext>
            </a:extLst>
          </p:cNvPr>
          <p:cNvPicPr>
            <a:picLocks noChangeAspect="1"/>
          </p:cNvPicPr>
          <p:nvPr/>
        </p:nvPicPr>
        <p:blipFill>
          <a:blip r:embed="rId8"/>
          <a:stretch>
            <a:fillRect/>
          </a:stretch>
        </p:blipFill>
        <p:spPr>
          <a:xfrm>
            <a:off x="10341426" y="318937"/>
            <a:ext cx="1520581" cy="984739"/>
          </a:xfrm>
          <a:prstGeom prst="rect">
            <a:avLst/>
          </a:prstGeom>
        </p:spPr>
      </p:pic>
      <p:sp>
        <p:nvSpPr>
          <p:cNvPr id="4" name="TextBox 3">
            <a:extLst>
              <a:ext uri="{FF2B5EF4-FFF2-40B4-BE49-F238E27FC236}">
                <a16:creationId xmlns:a16="http://schemas.microsoft.com/office/drawing/2014/main" id="{F92C2BE0-4B3D-284C-9151-EA09F7F5592C}"/>
              </a:ext>
            </a:extLst>
          </p:cNvPr>
          <p:cNvSpPr txBox="1"/>
          <p:nvPr/>
        </p:nvSpPr>
        <p:spPr>
          <a:xfrm>
            <a:off x="486428" y="5977002"/>
            <a:ext cx="436114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Poppins"/>
                <a:cs typeface="Poppins"/>
              </a:rPr>
              <a:t>Example of REWAISE Handbook</a:t>
            </a:r>
            <a:r>
              <a:rPr lang="en-US" sz="1100" dirty="0">
                <a:latin typeface="Poppins"/>
                <a:cs typeface="Poppins"/>
              </a:rPr>
              <a:t> </a:t>
            </a:r>
            <a:endParaRPr lang="en-US" dirty="0"/>
          </a:p>
          <a:p>
            <a:r>
              <a:rPr lang="en-US" sz="1100" dirty="0">
                <a:solidFill>
                  <a:srgbClr val="53CEC2"/>
                </a:solidFill>
                <a:latin typeface="Poppins"/>
                <a:cs typeface="Segoe UI"/>
                <a:hlinkClick r:id="rId9"/>
              </a:rPr>
              <a:t>http://rewaise.eu/wp-content/uploads/2022/05/REWAISE-LL-online_handbook.pdf</a:t>
            </a:r>
            <a:r>
              <a:rPr lang="en-US" sz="1100" dirty="0">
                <a:latin typeface="Poppins"/>
                <a:cs typeface="Arial"/>
              </a:rPr>
              <a:t> </a:t>
            </a:r>
            <a:endParaRPr lang="en-US" dirty="0"/>
          </a:p>
        </p:txBody>
      </p:sp>
      <p:pic>
        <p:nvPicPr>
          <p:cNvPr id="8" name="Recorded Sound">
            <a:hlinkClick r:id="" action="ppaction://media"/>
            <a:extLst>
              <a:ext uri="{FF2B5EF4-FFF2-40B4-BE49-F238E27FC236}">
                <a16:creationId xmlns:a16="http://schemas.microsoft.com/office/drawing/2014/main" id="{E5FD940D-B41A-7F5E-0F91-77DD924B7D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pic>
        <p:nvPicPr>
          <p:cNvPr id="12" name="Recorded Sound">
            <a:hlinkClick r:id="" action="ppaction://media"/>
            <a:extLst>
              <a:ext uri="{FF2B5EF4-FFF2-40B4-BE49-F238E27FC236}">
                <a16:creationId xmlns:a16="http://schemas.microsoft.com/office/drawing/2014/main" id="{8902E4AB-4478-5BA2-23E7-4A2D2AC0F2E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857409" y="608496"/>
            <a:ext cx="406400" cy="406400"/>
          </a:xfrm>
          <a:prstGeom prst="rect">
            <a:avLst/>
          </a:prstGeom>
        </p:spPr>
      </p:pic>
    </p:spTree>
    <p:extLst>
      <p:ext uri="{BB962C8B-B14F-4D97-AF65-F5344CB8AC3E}">
        <p14:creationId xmlns:p14="http://schemas.microsoft.com/office/powerpoint/2010/main" val="123633758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87" fill="hold"/>
                                        <p:tgtEl>
                                          <p:spTgt spid="8"/>
                                        </p:tgtEl>
                                      </p:cBhvr>
                                    </p:cmd>
                                  </p:childTnLst>
                                </p:cTn>
                              </p:par>
                            </p:childTnLst>
                          </p:cTn>
                        </p:par>
                        <p:par>
                          <p:cTn id="7" fill="hold">
                            <p:stCondLst>
                              <p:cond delay="81687"/>
                            </p:stCondLst>
                            <p:childTnLst>
                              <p:par>
                                <p:cTn id="8" presetID="1" presetClass="mediacall" presetSubtype="0" fill="hold" nodeType="afterEffect">
                                  <p:stCondLst>
                                    <p:cond delay="0"/>
                                  </p:stCondLst>
                                  <p:childTnLst>
                                    <p:cmd type="call" cmd="playFrom(0.0)">
                                      <p:cBhvr>
                                        <p:cTn id="9" dur="1017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Methodological Approach</a:t>
            </a:r>
            <a:endParaRPr lang="en-IE" b="0" dirty="0">
              <a:latin typeface="Poppins SemiBold"/>
              <a:cs typeface="Poppins SemiBold"/>
            </a:endParaRPr>
          </a:p>
          <a:p>
            <a:endParaRPr lang="en-IE" b="0" dirty="0">
              <a:latin typeface="Poppins SemiBold"/>
              <a:cs typeface="Poppins SemiBold"/>
            </a:endParaRPr>
          </a:p>
          <a:p>
            <a:endParaRPr lang="en-IE" dirty="0"/>
          </a:p>
        </p:txBody>
      </p:sp>
      <p:sp>
        <p:nvSpPr>
          <p:cNvPr id="10" name="Slide Number Placeholder 9">
            <a:extLst>
              <a:ext uri="{FF2B5EF4-FFF2-40B4-BE49-F238E27FC236}">
                <a16:creationId xmlns:a16="http://schemas.microsoft.com/office/drawing/2014/main" id="{BEA5F486-8362-44ED-E721-11CA677A3944}"/>
              </a:ext>
            </a:extLst>
          </p:cNvPr>
          <p:cNvSpPr>
            <a:spLocks noGrp="1"/>
          </p:cNvSpPr>
          <p:nvPr>
            <p:ph type="sldNum" sz="quarter" idx="4"/>
          </p:nvPr>
        </p:nvSpPr>
        <p:spPr/>
        <p:txBody>
          <a:bodyPr/>
          <a:lstStyle/>
          <a:p>
            <a:fld id="{EBA74696-C0B8-9043-BFE1-D784E88565B4}" type="slidenum">
              <a:rPr lang="en-US" smtClean="0"/>
              <a:pPr/>
              <a:t>33</a:t>
            </a:fld>
            <a:endParaRPr lang="en-US" dirty="0"/>
          </a:p>
        </p:txBody>
      </p:sp>
      <p:sp>
        <p:nvSpPr>
          <p:cNvPr id="2" name="Content Placeholder 2">
            <a:extLst>
              <a:ext uri="{FF2B5EF4-FFF2-40B4-BE49-F238E27FC236}">
                <a16:creationId xmlns:a16="http://schemas.microsoft.com/office/drawing/2014/main" id="{E21BFB2D-D49E-FE31-EE8D-D5B7683589DD}"/>
              </a:ext>
            </a:extLst>
          </p:cNvPr>
          <p:cNvSpPr txBox="1">
            <a:spLocks/>
          </p:cNvSpPr>
          <p:nvPr/>
        </p:nvSpPr>
        <p:spPr>
          <a:xfrm>
            <a:off x="485280" y="1666758"/>
            <a:ext cx="6713521" cy="4503329"/>
          </a:xfrm>
          <a:prstGeom prst="rect">
            <a:avLst/>
          </a:prstGeom>
        </p:spPr>
        <p:txBody>
          <a:bodyPr vert="horz" wrap="square" lIns="0" tIns="0" rIns="0" bIns="0" rtlCol="0" anchor="t">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F39200"/>
              </a:buClr>
              <a:buNone/>
            </a:pPr>
            <a:r>
              <a:rPr lang="en-IE" sz="2400" dirty="0">
                <a:latin typeface="Poppins"/>
                <a:cs typeface="Poppins"/>
              </a:rPr>
              <a:t>To set up the Living Labs we use a multi-layers' approach.</a:t>
            </a:r>
          </a:p>
          <a:p>
            <a:pPr marL="0" indent="0">
              <a:lnSpc>
                <a:spcPct val="150000"/>
              </a:lnSpc>
              <a:buNone/>
            </a:pPr>
            <a:endParaRPr lang="en-IE" sz="2400" dirty="0">
              <a:latin typeface="Poppins"/>
              <a:cs typeface="Poppins"/>
            </a:endParaRPr>
          </a:p>
          <a:p>
            <a:pPr lvl="1">
              <a:lnSpc>
                <a:spcPct val="150000"/>
              </a:lnSpc>
              <a:buClr>
                <a:schemeClr val="accent1"/>
              </a:buClr>
            </a:pPr>
            <a:r>
              <a:rPr lang="en-IE" sz="2000" b="1" dirty="0">
                <a:latin typeface="Poppins"/>
                <a:cs typeface="Poppins"/>
              </a:rPr>
              <a:t>MACRO level</a:t>
            </a:r>
            <a:r>
              <a:rPr lang="en-IE" sz="2000" dirty="0">
                <a:latin typeface="Poppins"/>
                <a:cs typeface="Poppins"/>
              </a:rPr>
              <a:t> – Setting up the ecosystem and structure of the Living Lab – Institutionalisation</a:t>
            </a:r>
          </a:p>
          <a:p>
            <a:pPr lvl="1">
              <a:lnSpc>
                <a:spcPct val="150000"/>
              </a:lnSpc>
              <a:buClr>
                <a:schemeClr val="accent1"/>
              </a:buClr>
            </a:pPr>
            <a:r>
              <a:rPr lang="en-IE" sz="2000" b="1" dirty="0">
                <a:latin typeface="Poppins"/>
                <a:cs typeface="Poppins"/>
              </a:rPr>
              <a:t>MESO Level</a:t>
            </a:r>
            <a:r>
              <a:rPr lang="en-IE" sz="2000" dirty="0">
                <a:latin typeface="Poppins"/>
                <a:cs typeface="Poppins"/>
              </a:rPr>
              <a:t> - Delivering projects through the </a:t>
            </a:r>
            <a:r>
              <a:rPr lang="en-IE" sz="2000" i="1" dirty="0">
                <a:latin typeface="Poppins"/>
                <a:cs typeface="Poppins"/>
              </a:rPr>
              <a:t>Living Lab Integrative Process</a:t>
            </a:r>
          </a:p>
          <a:p>
            <a:pPr lvl="1">
              <a:lnSpc>
                <a:spcPct val="150000"/>
              </a:lnSpc>
              <a:buClr>
                <a:schemeClr val="accent1"/>
              </a:buClr>
            </a:pPr>
            <a:r>
              <a:rPr lang="en-IE" sz="2000" b="1" dirty="0">
                <a:latin typeface="Poppins"/>
                <a:cs typeface="Poppins"/>
              </a:rPr>
              <a:t>MICRO Level</a:t>
            </a:r>
            <a:r>
              <a:rPr lang="en-IE" sz="2000" dirty="0">
                <a:latin typeface="Poppins"/>
                <a:cs typeface="Poppins"/>
              </a:rPr>
              <a:t> – Using various co-design tools and methods  depending on the projects</a:t>
            </a:r>
            <a:endParaRPr lang="en-IE" dirty="0"/>
          </a:p>
        </p:txBody>
      </p:sp>
      <p:pic>
        <p:nvPicPr>
          <p:cNvPr id="6" name="Picture 4" descr="Graphical user interface, text, application, chat or text message&#10;&#10;Description automatically generated">
            <a:extLst>
              <a:ext uri="{FF2B5EF4-FFF2-40B4-BE49-F238E27FC236}">
                <a16:creationId xmlns:a16="http://schemas.microsoft.com/office/drawing/2014/main" id="{43F81A6E-CD8E-BED0-3307-163122BB9CF2}"/>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3" name="Picture 4" descr="Diagram&#10;&#10;Description automatically generated">
            <a:extLst>
              <a:ext uri="{FF2B5EF4-FFF2-40B4-BE49-F238E27FC236}">
                <a16:creationId xmlns:a16="http://schemas.microsoft.com/office/drawing/2014/main" id="{8FB5053A-9181-A6D0-DFD3-4475C0F9ED24}"/>
              </a:ext>
            </a:extLst>
          </p:cNvPr>
          <p:cNvPicPr>
            <a:picLocks noChangeAspect="1"/>
          </p:cNvPicPr>
          <p:nvPr/>
        </p:nvPicPr>
        <p:blipFill>
          <a:blip r:embed="rId6"/>
          <a:stretch>
            <a:fillRect/>
          </a:stretch>
        </p:blipFill>
        <p:spPr>
          <a:xfrm>
            <a:off x="7263088" y="1523303"/>
            <a:ext cx="4434213" cy="4415636"/>
          </a:xfrm>
          <a:prstGeom prst="rect">
            <a:avLst/>
          </a:prstGeom>
        </p:spPr>
      </p:pic>
      <p:pic>
        <p:nvPicPr>
          <p:cNvPr id="5" name="Picture 6">
            <a:extLst>
              <a:ext uri="{FF2B5EF4-FFF2-40B4-BE49-F238E27FC236}">
                <a16:creationId xmlns:a16="http://schemas.microsoft.com/office/drawing/2014/main" id="{C33B4CC0-BDDC-ED26-91A9-916CDB6BC37D}"/>
              </a:ext>
            </a:extLst>
          </p:cNvPr>
          <p:cNvPicPr>
            <a:picLocks noChangeAspect="1"/>
          </p:cNvPicPr>
          <p:nvPr/>
        </p:nvPicPr>
        <p:blipFill>
          <a:blip r:embed="rId7"/>
          <a:stretch>
            <a:fillRect/>
          </a:stretch>
        </p:blipFill>
        <p:spPr>
          <a:xfrm>
            <a:off x="4703524" y="6173010"/>
            <a:ext cx="5759884" cy="357460"/>
          </a:xfrm>
          <a:prstGeom prst="rect">
            <a:avLst/>
          </a:prstGeom>
        </p:spPr>
      </p:pic>
      <p:pic>
        <p:nvPicPr>
          <p:cNvPr id="7" name="Recorded Sound">
            <a:hlinkClick r:id="" action="ppaction://media"/>
            <a:extLst>
              <a:ext uri="{FF2B5EF4-FFF2-40B4-BE49-F238E27FC236}">
                <a16:creationId xmlns:a16="http://schemas.microsoft.com/office/drawing/2014/main" id="{B973726D-7702-0D9D-5C25-5D90676936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57409" y="608496"/>
            <a:ext cx="406400" cy="406400"/>
          </a:xfrm>
          <a:prstGeom prst="rect">
            <a:avLst/>
          </a:prstGeom>
        </p:spPr>
      </p:pic>
    </p:spTree>
    <p:extLst>
      <p:ext uri="{BB962C8B-B14F-4D97-AF65-F5344CB8AC3E}">
        <p14:creationId xmlns:p14="http://schemas.microsoft.com/office/powerpoint/2010/main" val="2316476693"/>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644B-90F7-C745-903B-D808C071CFEB}"/>
              </a:ext>
            </a:extLst>
          </p:cNvPr>
          <p:cNvSpPr>
            <a:spLocks noGrp="1"/>
          </p:cNvSpPr>
          <p:nvPr>
            <p:ph type="title"/>
          </p:nvPr>
        </p:nvSpPr>
        <p:spPr/>
        <p:txBody>
          <a:bodyPr lIns="91440" tIns="45720" rIns="91440" bIns="45720" anchor="ctr"/>
          <a:lstStyle/>
          <a:p>
            <a:r>
              <a:rPr lang="en-GB" dirty="0">
                <a:latin typeface="Poppins SemiBold"/>
                <a:cs typeface="Poppins SemiBold"/>
              </a:rPr>
              <a:t>Developing a Living Lab</a:t>
            </a:r>
            <a:endParaRPr lang="en-GB" dirty="0"/>
          </a:p>
        </p:txBody>
      </p:sp>
      <p:pic>
        <p:nvPicPr>
          <p:cNvPr id="3" name="Recorded Sound">
            <a:hlinkClick r:id="" action="ppaction://media"/>
            <a:extLst>
              <a:ext uri="{FF2B5EF4-FFF2-40B4-BE49-F238E27FC236}">
                <a16:creationId xmlns:a16="http://schemas.microsoft.com/office/drawing/2014/main" id="{E31F692D-1758-587E-4EB7-AC484D8BB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2191" y="608496"/>
            <a:ext cx="406400" cy="406400"/>
          </a:xfrm>
          <a:prstGeom prst="rect">
            <a:avLst/>
          </a:prstGeom>
        </p:spPr>
      </p:pic>
    </p:spTree>
    <p:extLst>
      <p:ext uri="{BB962C8B-B14F-4D97-AF65-F5344CB8AC3E}">
        <p14:creationId xmlns:p14="http://schemas.microsoft.com/office/powerpoint/2010/main" val="2084240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DECA3-C525-4148-A246-D7B02923CAC6}"/>
              </a:ext>
            </a:extLst>
          </p:cNvPr>
          <p:cNvSpPr>
            <a:spLocks noGrp="1"/>
          </p:cNvSpPr>
          <p:nvPr>
            <p:ph type="sldNum" sz="quarter" idx="4"/>
          </p:nvPr>
        </p:nvSpPr>
        <p:spPr/>
        <p:txBody>
          <a:bodyPr/>
          <a:lstStyle/>
          <a:p>
            <a:fld id="{EBA74696-C0B8-9043-BFE1-D784E88565B4}" type="slidenum">
              <a:rPr lang="en-US" smtClean="0"/>
              <a:pPr/>
              <a:t>35</a:t>
            </a:fld>
            <a:endParaRPr lang="en-US" dirty="0"/>
          </a:p>
        </p:txBody>
      </p:sp>
      <p:sp>
        <p:nvSpPr>
          <p:cNvPr id="6" name="Title 5">
            <a:extLst>
              <a:ext uri="{FF2B5EF4-FFF2-40B4-BE49-F238E27FC236}">
                <a16:creationId xmlns:a16="http://schemas.microsoft.com/office/drawing/2014/main" id="{F811687D-A2C5-2C9F-32FB-5EC42A5DF64E}"/>
              </a:ext>
            </a:extLst>
          </p:cNvPr>
          <p:cNvSpPr>
            <a:spLocks noGrp="1"/>
          </p:cNvSpPr>
          <p:nvPr>
            <p:ph type="title"/>
          </p:nvPr>
        </p:nvSpPr>
        <p:spPr/>
        <p:txBody>
          <a:bodyPr lIns="91440" tIns="45720" rIns="91440" bIns="45720" anchor="t">
            <a:normAutofit/>
          </a:bodyPr>
          <a:lstStyle/>
          <a:p>
            <a:r>
              <a:rPr lang="en-US" dirty="0">
                <a:latin typeface="Poppins SemiBold"/>
                <a:cs typeface="Poppins SemiBold"/>
              </a:rPr>
              <a:t>How to keep a Living Lab Alive?</a:t>
            </a:r>
            <a:endParaRPr lang="en-US" dirty="0"/>
          </a:p>
        </p:txBody>
      </p:sp>
      <p:pic>
        <p:nvPicPr>
          <p:cNvPr id="3" name="Picture 4" descr="Graphical user interface, text, application, chat or text message&#10;&#10;Description automatically generated">
            <a:extLst>
              <a:ext uri="{FF2B5EF4-FFF2-40B4-BE49-F238E27FC236}">
                <a16:creationId xmlns:a16="http://schemas.microsoft.com/office/drawing/2014/main" id="{8DACC103-FE11-2E68-EA2A-C69EA47CE203}"/>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2" name="TextBox 1">
            <a:extLst>
              <a:ext uri="{FF2B5EF4-FFF2-40B4-BE49-F238E27FC236}">
                <a16:creationId xmlns:a16="http://schemas.microsoft.com/office/drawing/2014/main" id="{6F4D22A4-BF16-2E3D-5463-F83330B0EFE0}"/>
              </a:ext>
            </a:extLst>
          </p:cNvPr>
          <p:cNvSpPr txBox="1"/>
          <p:nvPr/>
        </p:nvSpPr>
        <p:spPr>
          <a:xfrm>
            <a:off x="6415414" y="5945688"/>
            <a:ext cx="38496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H" sz="1200" dirty="0">
                <a:latin typeface="Poppins"/>
                <a:cs typeface="Arial"/>
              </a:rPr>
              <a:t>Mastelic, J., Sahakian, M., &amp; Bonazzi, R. (2015). How to keep a living lab alive?. </a:t>
            </a:r>
            <a:r>
              <a:rPr lang="fr-CH" sz="1200" i="1" dirty="0">
                <a:latin typeface="Poppins"/>
                <a:cs typeface="Arial"/>
              </a:rPr>
              <a:t>info</a:t>
            </a:r>
            <a:r>
              <a:rPr lang="fr-CH" sz="1200" dirty="0">
                <a:latin typeface="Poppins"/>
                <a:cs typeface="Arial"/>
              </a:rPr>
              <a:t>, 17(4), 12-25.</a:t>
            </a:r>
            <a:r>
              <a:rPr lang="en-US" sz="1200" dirty="0">
                <a:latin typeface="Poppins"/>
                <a:cs typeface="Arial"/>
              </a:rPr>
              <a:t>​</a:t>
            </a:r>
            <a:endParaRPr lang="en-US" sz="1200" dirty="0">
              <a:cs typeface="Arial"/>
            </a:endParaRPr>
          </a:p>
        </p:txBody>
      </p:sp>
      <p:sp>
        <p:nvSpPr>
          <p:cNvPr id="5" name="TextBox 4">
            <a:extLst>
              <a:ext uri="{FF2B5EF4-FFF2-40B4-BE49-F238E27FC236}">
                <a16:creationId xmlns:a16="http://schemas.microsoft.com/office/drawing/2014/main" id="{B08CA4DE-6BC3-F0A2-47D8-EE2091DB1CFE}"/>
              </a:ext>
            </a:extLst>
          </p:cNvPr>
          <p:cNvSpPr txBox="1"/>
          <p:nvPr/>
        </p:nvSpPr>
        <p:spPr>
          <a:xfrm>
            <a:off x="738416" y="2124271"/>
            <a:ext cx="10702280" cy="26166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Clr>
                <a:schemeClr val="accent5"/>
              </a:buClr>
              <a:buFont typeface="Arial"/>
              <a:buChar char="•"/>
            </a:pPr>
            <a:r>
              <a:rPr lang="en-IE" sz="2800" b="1" dirty="0">
                <a:solidFill>
                  <a:srgbClr val="1D242C"/>
                </a:solidFill>
                <a:latin typeface="Poppins"/>
                <a:cs typeface="Arial"/>
              </a:rPr>
              <a:t>Value creation: </a:t>
            </a:r>
            <a:r>
              <a:rPr lang="en-IE" sz="2800" dirty="0">
                <a:solidFill>
                  <a:srgbClr val="1D242C"/>
                </a:solidFill>
                <a:latin typeface="Poppins"/>
                <a:cs typeface="Arial"/>
              </a:rPr>
              <a:t>find your value proposition</a:t>
            </a:r>
            <a:endParaRPr lang="en-US" dirty="0">
              <a:solidFill>
                <a:srgbClr val="262626"/>
              </a:solidFill>
              <a:latin typeface="Arial" panose="020B0604020202020204"/>
              <a:cs typeface="Arial"/>
            </a:endParaRPr>
          </a:p>
          <a:p>
            <a:pPr marL="457200" indent="-457200">
              <a:lnSpc>
                <a:spcPct val="150000"/>
              </a:lnSpc>
              <a:buClr>
                <a:schemeClr val="accent5"/>
              </a:buClr>
              <a:buFont typeface="Arial"/>
              <a:buChar char="•"/>
            </a:pPr>
            <a:r>
              <a:rPr lang="en-IE" sz="2800" b="1" dirty="0">
                <a:solidFill>
                  <a:srgbClr val="1D242C"/>
                </a:solidFill>
                <a:latin typeface="Poppins"/>
                <a:cs typeface="Arial"/>
              </a:rPr>
              <a:t>Time dimension:</a:t>
            </a:r>
            <a:r>
              <a:rPr lang="en-IE" sz="2800" dirty="0">
                <a:solidFill>
                  <a:srgbClr val="1D242C"/>
                </a:solidFill>
                <a:latin typeface="Poppins"/>
                <a:cs typeface="Arial"/>
              </a:rPr>
              <a:t> think of the evolution of your Living Lab</a:t>
            </a:r>
            <a:r>
              <a:rPr lang="en-US" sz="2800" dirty="0">
                <a:solidFill>
                  <a:srgbClr val="1D242C"/>
                </a:solidFill>
                <a:latin typeface="Poppins"/>
                <a:cs typeface="Arial"/>
              </a:rPr>
              <a:t>​</a:t>
            </a:r>
            <a:endParaRPr lang="en-US" dirty="0">
              <a:cs typeface="Arial" panose="020B0604020202020204"/>
            </a:endParaRPr>
          </a:p>
          <a:p>
            <a:pPr marL="457200" indent="-457200">
              <a:lnSpc>
                <a:spcPct val="150000"/>
              </a:lnSpc>
              <a:buClr>
                <a:schemeClr val="accent5"/>
              </a:buClr>
              <a:buFont typeface="Arial"/>
              <a:buChar char="•"/>
            </a:pPr>
            <a:r>
              <a:rPr lang="en-IE" sz="2800" b="1" dirty="0">
                <a:solidFill>
                  <a:srgbClr val="1D242C"/>
                </a:solidFill>
                <a:latin typeface="Poppins"/>
                <a:cs typeface="Arial"/>
              </a:rPr>
              <a:t>Viability in a long term:</a:t>
            </a:r>
            <a:r>
              <a:rPr lang="en-IE" sz="2800" dirty="0">
                <a:solidFill>
                  <a:srgbClr val="1D242C"/>
                </a:solidFill>
                <a:latin typeface="Poppins"/>
                <a:cs typeface="Arial"/>
              </a:rPr>
              <a:t> develop a solid Business Model​</a:t>
            </a:r>
          </a:p>
          <a:p>
            <a:pPr marL="457200" indent="-457200">
              <a:lnSpc>
                <a:spcPct val="150000"/>
              </a:lnSpc>
              <a:buClr>
                <a:schemeClr val="accent5"/>
              </a:buClr>
              <a:buFont typeface="Arial"/>
              <a:buChar char="•"/>
            </a:pPr>
            <a:r>
              <a:rPr lang="en-IE" sz="2800" b="1" dirty="0">
                <a:solidFill>
                  <a:srgbClr val="1D242C"/>
                </a:solidFill>
                <a:latin typeface="Poppins"/>
                <a:cs typeface="Arial"/>
              </a:rPr>
              <a:t>Lessons learned:</a:t>
            </a:r>
            <a:r>
              <a:rPr lang="en-IE" sz="2800" dirty="0">
                <a:solidFill>
                  <a:srgbClr val="1D242C"/>
                </a:solidFill>
                <a:latin typeface="Poppins"/>
                <a:cs typeface="Arial"/>
              </a:rPr>
              <a:t> rethink strategy over time</a:t>
            </a:r>
          </a:p>
        </p:txBody>
      </p:sp>
      <p:pic>
        <p:nvPicPr>
          <p:cNvPr id="7" name="Recorded Sound">
            <a:hlinkClick r:id="" action="ppaction://media"/>
            <a:extLst>
              <a:ext uri="{FF2B5EF4-FFF2-40B4-BE49-F238E27FC236}">
                <a16:creationId xmlns:a16="http://schemas.microsoft.com/office/drawing/2014/main" id="{465B5806-34D3-D5CF-78B9-42B4DB2B8B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409" y="608496"/>
            <a:ext cx="406400" cy="406400"/>
          </a:xfrm>
          <a:prstGeom prst="rect">
            <a:avLst/>
          </a:prstGeom>
        </p:spPr>
      </p:pic>
    </p:spTree>
    <p:extLst>
      <p:ext uri="{BB962C8B-B14F-4D97-AF65-F5344CB8AC3E}">
        <p14:creationId xmlns:p14="http://schemas.microsoft.com/office/powerpoint/2010/main" val="1682297504"/>
      </p:ext>
    </p:extLst>
  </p:cSld>
  <p:clrMapOvr>
    <a:masterClrMapping/>
  </p:clrMapOvr>
  <mc:AlternateContent xmlns:mc="http://schemas.openxmlformats.org/markup-compatibility/2006" xmlns:p14="http://schemas.microsoft.com/office/powerpoint/2010/main">
    <mc:Choice Requires="p14">
      <p:transition spd="slow" p14:dur="2000" advTm="36478"/>
    </mc:Choice>
    <mc:Fallback xmlns="">
      <p:transition spd="slow" advTm="3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DECA3-C525-4148-A246-D7B02923CAC6}"/>
              </a:ext>
            </a:extLst>
          </p:cNvPr>
          <p:cNvSpPr>
            <a:spLocks noGrp="1"/>
          </p:cNvSpPr>
          <p:nvPr>
            <p:ph type="sldNum" sz="quarter" idx="4"/>
          </p:nvPr>
        </p:nvSpPr>
        <p:spPr/>
        <p:txBody>
          <a:bodyPr/>
          <a:lstStyle/>
          <a:p>
            <a:fld id="{EBA74696-C0B8-9043-BFE1-D784E88565B4}" type="slidenum">
              <a:rPr lang="en-US" smtClean="0"/>
              <a:pPr/>
              <a:t>36</a:t>
            </a:fld>
            <a:endParaRPr lang="en-US" dirty="0"/>
          </a:p>
        </p:txBody>
      </p:sp>
      <p:sp>
        <p:nvSpPr>
          <p:cNvPr id="6" name="Title 5">
            <a:extLst>
              <a:ext uri="{FF2B5EF4-FFF2-40B4-BE49-F238E27FC236}">
                <a16:creationId xmlns:a16="http://schemas.microsoft.com/office/drawing/2014/main" id="{F811687D-A2C5-2C9F-32FB-5EC42A5DF64E}"/>
              </a:ext>
            </a:extLst>
          </p:cNvPr>
          <p:cNvSpPr>
            <a:spLocks noGrp="1"/>
          </p:cNvSpPr>
          <p:nvPr>
            <p:ph type="title"/>
          </p:nvPr>
        </p:nvSpPr>
        <p:spPr/>
        <p:txBody>
          <a:bodyPr lIns="91440" tIns="45720" rIns="91440" bIns="45720" anchor="t">
            <a:normAutofit/>
          </a:bodyPr>
          <a:lstStyle/>
          <a:p>
            <a:r>
              <a:rPr lang="fr-CH" b="0" dirty="0">
                <a:latin typeface="Poppins SemiBold"/>
                <a:cs typeface="Poppins SemiBold"/>
              </a:rPr>
              <a:t>Evaluation of the Living Lab</a:t>
            </a:r>
          </a:p>
        </p:txBody>
      </p:sp>
      <p:pic>
        <p:nvPicPr>
          <p:cNvPr id="3" name="Picture 4" descr="Graphical user interface, text, application, chat or text message&#10;&#10;Description automatically generated">
            <a:extLst>
              <a:ext uri="{FF2B5EF4-FFF2-40B4-BE49-F238E27FC236}">
                <a16:creationId xmlns:a16="http://schemas.microsoft.com/office/drawing/2014/main" id="{8DACC103-FE11-2E68-EA2A-C69EA47CE203}"/>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8" name="Inhaltsplatzhalter 2">
            <a:extLst>
              <a:ext uri="{FF2B5EF4-FFF2-40B4-BE49-F238E27FC236}">
                <a16:creationId xmlns:a16="http://schemas.microsoft.com/office/drawing/2014/main" id="{1051A53C-E337-6642-1270-A8A93F072DCA}"/>
              </a:ext>
            </a:extLst>
          </p:cNvPr>
          <p:cNvSpPr txBox="1">
            <a:spLocks/>
          </p:cNvSpPr>
          <p:nvPr/>
        </p:nvSpPr>
        <p:spPr>
          <a:xfrm>
            <a:off x="2682014" y="1302499"/>
            <a:ext cx="6694118" cy="50823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endParaRPr lang="en-GB" dirty="0">
              <a:solidFill>
                <a:srgbClr val="1D242C"/>
              </a:solidFill>
              <a:latin typeface="Poppins"/>
              <a:cs typeface="Arial" panose="020B0604020202020204" pitchFamily="34" charset="0"/>
            </a:endParaRPr>
          </a:p>
          <a:p>
            <a:pPr algn="just">
              <a:lnSpc>
                <a:spcPct val="150000"/>
              </a:lnSpc>
              <a:buClr>
                <a:schemeClr val="accent5"/>
              </a:buClr>
            </a:pPr>
            <a:r>
              <a:rPr lang="en-GB" dirty="0">
                <a:solidFill>
                  <a:srgbClr val="1D242C"/>
                </a:solidFill>
                <a:latin typeface="Poppins"/>
                <a:cs typeface="Arial"/>
              </a:rPr>
              <a:t>Lifecycle approach</a:t>
            </a:r>
          </a:p>
          <a:p>
            <a:pPr algn="just">
              <a:lnSpc>
                <a:spcPct val="150000"/>
              </a:lnSpc>
              <a:buClr>
                <a:schemeClr val="accent5"/>
              </a:buClr>
            </a:pPr>
            <a:r>
              <a:rPr lang="en-GB" dirty="0">
                <a:solidFill>
                  <a:srgbClr val="1D242C"/>
                </a:solidFill>
                <a:latin typeface="Poppins"/>
                <a:cs typeface="Arial"/>
              </a:rPr>
              <a:t>Value chain analysis</a:t>
            </a:r>
          </a:p>
          <a:p>
            <a:pPr algn="just">
              <a:lnSpc>
                <a:spcPct val="150000"/>
              </a:lnSpc>
              <a:buClr>
                <a:schemeClr val="accent5"/>
              </a:buClr>
            </a:pPr>
            <a:r>
              <a:rPr lang="en-GB" dirty="0">
                <a:solidFill>
                  <a:srgbClr val="1D242C"/>
                </a:solidFill>
                <a:latin typeface="Poppins"/>
                <a:cs typeface="Arial"/>
              </a:rPr>
              <a:t>SWOT-analysis of a Living Lab </a:t>
            </a:r>
            <a:endParaRPr lang="en-GB" dirty="0">
              <a:solidFill>
                <a:srgbClr val="1D242C"/>
              </a:solidFill>
              <a:latin typeface="Poppins"/>
              <a:cs typeface="Arial" panose="020B0604020202020204" pitchFamily="34" charset="0"/>
            </a:endParaRPr>
          </a:p>
          <a:p>
            <a:pPr algn="just">
              <a:lnSpc>
                <a:spcPct val="150000"/>
              </a:lnSpc>
              <a:buClr>
                <a:schemeClr val="accent5"/>
              </a:buClr>
            </a:pPr>
            <a:r>
              <a:rPr lang="en-GB" dirty="0">
                <a:solidFill>
                  <a:srgbClr val="1D242C"/>
                </a:solidFill>
                <a:latin typeface="Poppins"/>
                <a:cs typeface="Arial"/>
              </a:rPr>
              <a:t>Roadmap for the future</a:t>
            </a:r>
          </a:p>
        </p:txBody>
      </p:sp>
      <p:pic>
        <p:nvPicPr>
          <p:cNvPr id="2" name="Recorded Sound">
            <a:hlinkClick r:id="" action="ppaction://media"/>
            <a:extLst>
              <a:ext uri="{FF2B5EF4-FFF2-40B4-BE49-F238E27FC236}">
                <a16:creationId xmlns:a16="http://schemas.microsoft.com/office/drawing/2014/main" id="{83920F77-98FB-1E89-197D-BF2E95E1C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409" y="608496"/>
            <a:ext cx="406400" cy="406400"/>
          </a:xfrm>
          <a:prstGeom prst="rect">
            <a:avLst/>
          </a:prstGeom>
        </p:spPr>
      </p:pic>
    </p:spTree>
    <p:extLst>
      <p:ext uri="{BB962C8B-B14F-4D97-AF65-F5344CB8AC3E}">
        <p14:creationId xmlns:p14="http://schemas.microsoft.com/office/powerpoint/2010/main" val="4069892680"/>
      </p:ext>
    </p:extLst>
  </p:cSld>
  <p:clrMapOvr>
    <a:masterClrMapping/>
  </p:clrMapOvr>
  <mc:AlternateContent xmlns:mc="http://schemas.openxmlformats.org/markup-compatibility/2006" xmlns:p14="http://schemas.microsoft.com/office/powerpoint/2010/main">
    <mc:Choice Requires="p14">
      <p:transition spd="slow" p14:dur="2000" advTm="34481"/>
    </mc:Choice>
    <mc:Fallback xmlns="">
      <p:transition spd="slow" advTm="34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9B15D-C841-02FE-5BD3-99A505D3F3C0}"/>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en-IE" noProof="0" dirty="0"/>
              <a:t>Impact of Living Labs</a:t>
            </a:r>
            <a:endParaRPr lang="en-IE" b="0" dirty="0">
              <a:latin typeface="Poppins SemiBold"/>
              <a:cs typeface="Poppins SemiBold"/>
            </a:endParaRPr>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37</a:t>
            </a:fld>
            <a:endParaRPr lang="en-US" dirty="0"/>
          </a:p>
        </p:txBody>
      </p:sp>
      <p:pic>
        <p:nvPicPr>
          <p:cNvPr id="10" name="Immagine 8">
            <a:extLst>
              <a:ext uri="{FF2B5EF4-FFF2-40B4-BE49-F238E27FC236}">
                <a16:creationId xmlns:a16="http://schemas.microsoft.com/office/drawing/2014/main" id="{68064316-61A9-52DD-D51D-CB3977E72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8998" y="1184948"/>
            <a:ext cx="4274683" cy="5675221"/>
          </a:xfrm>
          <a:prstGeom prst="rect">
            <a:avLst/>
          </a:prstGeom>
        </p:spPr>
      </p:pic>
      <p:sp>
        <p:nvSpPr>
          <p:cNvPr id="12" name="CasellaDiTesto 10">
            <a:extLst>
              <a:ext uri="{FF2B5EF4-FFF2-40B4-BE49-F238E27FC236}">
                <a16:creationId xmlns:a16="http://schemas.microsoft.com/office/drawing/2014/main" id="{33C06EEF-DB9A-E228-2430-C743348C1FAC}"/>
              </a:ext>
            </a:extLst>
          </p:cNvPr>
          <p:cNvSpPr txBox="1"/>
          <p:nvPr/>
        </p:nvSpPr>
        <p:spPr>
          <a:xfrm>
            <a:off x="6236640" y="5273539"/>
            <a:ext cx="4212921" cy="769441"/>
          </a:xfrm>
          <a:prstGeom prst="rect">
            <a:avLst/>
          </a:prstGeom>
          <a:noFill/>
        </p:spPr>
        <p:txBody>
          <a:bodyPr wrap="square" lIns="91440" tIns="45720" rIns="91440" bIns="45720" anchor="t">
            <a:spAutoFit/>
          </a:bodyPr>
          <a:lstStyle/>
          <a:p>
            <a:r>
              <a:rPr lang="it-IT" sz="1100" dirty="0">
                <a:latin typeface="Poppins"/>
                <a:cs typeface="Poppins"/>
              </a:rPr>
              <a:t>Veeckman, C., Schuurman, D., Leminen, S., &amp; Westerlund, M. 2013. Linking Living Lab Characteristics and Their Outcomes: Towards a Conceptual Framework. Technology Innovation Management Review, 3(12): 6-15</a:t>
            </a:r>
          </a:p>
        </p:txBody>
      </p:sp>
      <p:pic>
        <p:nvPicPr>
          <p:cNvPr id="2" name="Recorded Sound">
            <a:hlinkClick r:id="" action="ppaction://media"/>
            <a:extLst>
              <a:ext uri="{FF2B5EF4-FFF2-40B4-BE49-F238E27FC236}">
                <a16:creationId xmlns:a16="http://schemas.microsoft.com/office/drawing/2014/main" id="{9FC36891-26CD-2EF1-39A9-BB55695406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57409" y="608496"/>
            <a:ext cx="406400" cy="406400"/>
          </a:xfrm>
          <a:prstGeom prst="rect">
            <a:avLst/>
          </a:prstGeom>
        </p:spPr>
      </p:pic>
    </p:spTree>
    <p:extLst>
      <p:ext uri="{BB962C8B-B14F-4D97-AF65-F5344CB8AC3E}">
        <p14:creationId xmlns:p14="http://schemas.microsoft.com/office/powerpoint/2010/main" val="26322837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9B15D-C841-02FE-5BD3-99A505D3F3C0}"/>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lIns="91440" tIns="45720" rIns="91440" bIns="45720" anchor="t">
            <a:normAutofit/>
          </a:bodyPr>
          <a:lstStyle/>
          <a:p>
            <a:r>
              <a:rPr lang="en-IE" b="0" dirty="0">
                <a:latin typeface="Poppins SemiBold"/>
                <a:cs typeface="Poppins SemiBold"/>
              </a:rPr>
              <a:t>Capacity Building Opportunities</a:t>
            </a:r>
            <a:endParaRPr lang="fr-CH" b="0" dirty="0">
              <a:latin typeface="Poppins SemiBold"/>
              <a:cs typeface="Poppins SemiBold"/>
            </a:endParaRPr>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38</a:t>
            </a:fld>
            <a:endParaRPr lang="en-US" dirty="0"/>
          </a:p>
        </p:txBody>
      </p:sp>
      <p:sp>
        <p:nvSpPr>
          <p:cNvPr id="7" name="Content Placeholder 2">
            <a:extLst>
              <a:ext uri="{FF2B5EF4-FFF2-40B4-BE49-F238E27FC236}">
                <a16:creationId xmlns:a16="http://schemas.microsoft.com/office/drawing/2014/main" id="{D7FF80CC-6F76-657C-1659-69A304FB5924}"/>
              </a:ext>
            </a:extLst>
          </p:cNvPr>
          <p:cNvSpPr txBox="1">
            <a:spLocks/>
          </p:cNvSpPr>
          <p:nvPr/>
        </p:nvSpPr>
        <p:spPr>
          <a:xfrm>
            <a:off x="610153" y="1911592"/>
            <a:ext cx="10777839" cy="3621022"/>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Clr>
                <a:schemeClr val="accent5"/>
              </a:buClr>
            </a:pPr>
            <a:r>
              <a:rPr lang="en-IE" sz="2800" dirty="0">
                <a:latin typeface="Poppins"/>
                <a:cs typeface="Poppins"/>
              </a:rPr>
              <a:t>Virtual learning Lab – ENoLL</a:t>
            </a:r>
          </a:p>
          <a:p>
            <a:pPr lvl="1">
              <a:lnSpc>
                <a:spcPct val="150000"/>
              </a:lnSpc>
              <a:buClr>
                <a:schemeClr val="accent5"/>
              </a:buClr>
            </a:pPr>
            <a:r>
              <a:rPr lang="en-IE" sz="2800" dirty="0">
                <a:latin typeface="Poppins"/>
                <a:cs typeface="Poppins"/>
              </a:rPr>
              <a:t>E-learning videos and modules - 2ISECAP</a:t>
            </a:r>
          </a:p>
          <a:p>
            <a:pPr lvl="1">
              <a:lnSpc>
                <a:spcPct val="150000"/>
              </a:lnSpc>
              <a:buClr>
                <a:schemeClr val="accent5"/>
              </a:buClr>
            </a:pPr>
            <a:r>
              <a:rPr lang="en-IE" sz="2800" dirty="0">
                <a:latin typeface="Poppins"/>
                <a:cs typeface="Poppins"/>
              </a:rPr>
              <a:t>Capacity Building Handbook - oPEN Lab</a:t>
            </a:r>
          </a:p>
          <a:p>
            <a:pPr lvl="1">
              <a:lnSpc>
                <a:spcPct val="150000"/>
              </a:lnSpc>
              <a:buClr>
                <a:schemeClr val="accent5"/>
              </a:buClr>
            </a:pPr>
            <a:r>
              <a:rPr lang="en-IE" sz="2800" dirty="0">
                <a:latin typeface="Poppins"/>
                <a:cs typeface="Poppins"/>
              </a:rPr>
              <a:t>Capacity Building Handbook - REWAISE</a:t>
            </a:r>
          </a:p>
          <a:p>
            <a:pPr lvl="1">
              <a:lnSpc>
                <a:spcPct val="150000"/>
              </a:lnSpc>
              <a:buClr>
                <a:schemeClr val="accent5"/>
              </a:buClr>
            </a:pPr>
            <a:r>
              <a:rPr lang="en-IE" sz="2800" dirty="0">
                <a:latin typeface="Poppins"/>
                <a:cs typeface="Poppins"/>
              </a:rPr>
              <a:t>Energy Living Lab Association (ELLA) – Swiss Community</a:t>
            </a:r>
            <a:endParaRPr lang="en-IE" dirty="0"/>
          </a:p>
        </p:txBody>
      </p:sp>
      <p:pic>
        <p:nvPicPr>
          <p:cNvPr id="2" name="Recorded Sound">
            <a:hlinkClick r:id="" action="ppaction://media"/>
            <a:extLst>
              <a:ext uri="{FF2B5EF4-FFF2-40B4-BE49-F238E27FC236}">
                <a16:creationId xmlns:a16="http://schemas.microsoft.com/office/drawing/2014/main" id="{26AAEE76-0C90-08E1-9144-D5FBA55200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409" y="608496"/>
            <a:ext cx="406400" cy="406400"/>
          </a:xfrm>
          <a:prstGeom prst="rect">
            <a:avLst/>
          </a:prstGeom>
        </p:spPr>
      </p:pic>
    </p:spTree>
    <p:extLst>
      <p:ext uri="{BB962C8B-B14F-4D97-AF65-F5344CB8AC3E}">
        <p14:creationId xmlns:p14="http://schemas.microsoft.com/office/powerpoint/2010/main" val="13723701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9B15D-C841-02FE-5BD3-99A505D3F3C0}"/>
              </a:ext>
            </a:extLst>
          </p:cNvPr>
          <p:cNvPicPr>
            <a:picLocks noChangeAspect="1"/>
          </p:cNvPicPr>
          <p:nvPr/>
        </p:nvPicPr>
        <p:blipFill>
          <a:blip r:embed="rId5"/>
          <a:stretch>
            <a:fillRect/>
          </a:stretch>
        </p:blipFill>
        <p:spPr>
          <a:xfrm>
            <a:off x="10341426" y="318937"/>
            <a:ext cx="1520581" cy="984739"/>
          </a:xfrm>
          <a:prstGeom prst="rect">
            <a:avLst/>
          </a:prstGeom>
        </p:spPr>
      </p:pic>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a:lstStyle/>
          <a:p>
            <a:r>
              <a:rPr lang="fr-CH" dirty="0"/>
              <a:t>Bibliography</a:t>
            </a:r>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39</a:t>
            </a:fld>
            <a:endParaRPr lang="en-US" dirty="0"/>
          </a:p>
        </p:txBody>
      </p:sp>
      <p:sp>
        <p:nvSpPr>
          <p:cNvPr id="2" name="TextBox 1">
            <a:extLst>
              <a:ext uri="{FF2B5EF4-FFF2-40B4-BE49-F238E27FC236}">
                <a16:creationId xmlns:a16="http://schemas.microsoft.com/office/drawing/2014/main" id="{A6D151CE-9B2D-A714-407D-9660C018E6B2}"/>
              </a:ext>
            </a:extLst>
          </p:cNvPr>
          <p:cNvSpPr txBox="1"/>
          <p:nvPr/>
        </p:nvSpPr>
        <p:spPr>
          <a:xfrm>
            <a:off x="431514" y="1297195"/>
            <a:ext cx="10106459" cy="501622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400" b="0" i="0" dirty="0">
                <a:effectLst/>
                <a:latin typeface="Poppins"/>
                <a:cs typeface="Poppins"/>
              </a:rPr>
              <a:t>Horwath, R., &amp; Drucker, P. (2005). Discovering purpose: Developing mission, vision &amp; values. </a:t>
            </a:r>
            <a:endParaRPr lang="en-US" sz="1400" dirty="0">
              <a:latin typeface="Poppins"/>
              <a:cs typeface="Poppins"/>
            </a:endParaRPr>
          </a:p>
          <a:p>
            <a:r>
              <a:rPr lang="en-US" sz="1400" i="1" dirty="0">
                <a:latin typeface="Poppins"/>
                <a:cs typeface="Poppins"/>
              </a:rPr>
              <a:t>     </a:t>
            </a:r>
            <a:r>
              <a:rPr lang="en-US" sz="1400" b="0" i="1" dirty="0">
                <a:effectLst/>
                <a:latin typeface="Poppins"/>
                <a:cs typeface="Poppins"/>
              </a:rPr>
              <a:t>Strategic Thinking Institute</a:t>
            </a:r>
            <a:r>
              <a:rPr lang="en-US" sz="1400" b="0" i="0" dirty="0">
                <a:effectLst/>
                <a:latin typeface="Poppins"/>
                <a:cs typeface="Poppins"/>
              </a:rPr>
              <a:t>, 1-9.</a:t>
            </a:r>
            <a:endParaRPr lang="en-US" sz="1400" dirty="0">
              <a:latin typeface="Poppins"/>
              <a:cs typeface="Poppins"/>
            </a:endParaRPr>
          </a:p>
          <a:p>
            <a:pPr marL="285750" indent="-285750">
              <a:buFont typeface="Arial" panose="020B0604020202020204" pitchFamily="34" charset="0"/>
              <a:buChar char="•"/>
            </a:pPr>
            <a:r>
              <a:rPr lang="fr-CH" sz="1400" dirty="0">
                <a:latin typeface="Poppins"/>
                <a:cs typeface="Poppins"/>
              </a:rPr>
              <a:t>Grusenmeyer, D. (2009). </a:t>
            </a:r>
            <a:r>
              <a:rPr lang="fr-CH" sz="1400" i="1" dirty="0">
                <a:latin typeface="Poppins"/>
                <a:cs typeface="Poppins"/>
              </a:rPr>
              <a:t>Mission, vision, values &amp; goals.</a:t>
            </a:r>
          </a:p>
          <a:p>
            <a:pPr marL="285750" indent="-285750">
              <a:buFont typeface="Arial" panose="020B0604020202020204" pitchFamily="34" charset="0"/>
              <a:buChar char="•"/>
            </a:pPr>
            <a:r>
              <a:rPr lang="en-US" sz="1400" dirty="0">
                <a:latin typeface="Poppins"/>
                <a:cs typeface="Poppins"/>
              </a:rPr>
              <a:t>Bowen, S. A. (2018). Mission and vision. </a:t>
            </a:r>
            <a:r>
              <a:rPr lang="en-US" sz="1400" i="1" dirty="0">
                <a:latin typeface="Poppins"/>
                <a:cs typeface="Poppins"/>
              </a:rPr>
              <a:t>The international encyclopedia of strategic communication</a:t>
            </a:r>
            <a:r>
              <a:rPr lang="en-US" sz="1400" dirty="0">
                <a:latin typeface="Poppins"/>
                <a:cs typeface="Poppins"/>
              </a:rPr>
              <a:t>, 1-9.</a:t>
            </a:r>
            <a:endParaRPr lang="fr-CH" sz="1400" dirty="0">
              <a:latin typeface="Poppins"/>
              <a:cs typeface="Poppins"/>
            </a:endParaRPr>
          </a:p>
          <a:p>
            <a:pPr marL="285750" indent="-285750">
              <a:buFont typeface="Arial" panose="020B0604020202020204" pitchFamily="34" charset="0"/>
              <a:buChar char="•"/>
            </a:pPr>
            <a:r>
              <a:rPr lang="fr-CH" sz="1400" dirty="0">
                <a:latin typeface="Poppins"/>
                <a:cs typeface="Poppins"/>
              </a:rPr>
              <a:t>Mastelic, J., Sahakian, M., &amp; Bonazzi, R. (2015). How to keep a living lab alive?. </a:t>
            </a:r>
            <a:r>
              <a:rPr lang="fr-CH" sz="1400" i="1" dirty="0">
                <a:latin typeface="Poppins"/>
                <a:cs typeface="Poppins"/>
              </a:rPr>
              <a:t>info</a:t>
            </a:r>
            <a:r>
              <a:rPr lang="fr-CH" sz="1400" dirty="0">
                <a:latin typeface="Poppins"/>
                <a:cs typeface="Poppins"/>
              </a:rPr>
              <a:t>, 17(4), 12-25.</a:t>
            </a:r>
          </a:p>
          <a:p>
            <a:pPr marL="285750" indent="-285750">
              <a:buFont typeface="Arial" panose="020B0604020202020204" pitchFamily="34" charset="0"/>
              <a:buChar char="•"/>
            </a:pPr>
            <a:r>
              <a:rPr lang="fr-CH" sz="1400" dirty="0">
                <a:latin typeface="Poppins"/>
                <a:cs typeface="Poppins"/>
              </a:rPr>
              <a:t>Mirvis, P., Googins, B., &amp; Kinnicutt, S. (2010). Vision, mission, values. </a:t>
            </a:r>
            <a:r>
              <a:rPr lang="fr-CH" sz="1400" i="1" dirty="0">
                <a:latin typeface="Poppins"/>
                <a:cs typeface="Poppins"/>
              </a:rPr>
              <a:t>Organizational Dynamics</a:t>
            </a:r>
            <a:r>
              <a:rPr lang="fr-CH" sz="1400" dirty="0">
                <a:latin typeface="Poppins"/>
                <a:cs typeface="Poppins"/>
              </a:rPr>
              <a:t>, 39(4), 316.</a:t>
            </a:r>
          </a:p>
          <a:p>
            <a:pPr marL="285750" indent="-285750">
              <a:buFont typeface="Arial" panose="020B0604020202020204" pitchFamily="34" charset="0"/>
              <a:buChar char="•"/>
            </a:pPr>
            <a:r>
              <a:rPr lang="en-US" sz="1400" dirty="0">
                <a:latin typeface="Poppins"/>
                <a:cs typeface="Poppins"/>
              </a:rPr>
              <a:t>Hakkarainen, L., &amp; Hyysalo, S. (2013). How do we keep the living laboratory alive? Learning and conflicts in living lab collaboration. </a:t>
            </a:r>
            <a:r>
              <a:rPr lang="en-US" sz="1400" i="1" dirty="0">
                <a:latin typeface="Poppins"/>
                <a:cs typeface="Poppins"/>
              </a:rPr>
              <a:t>Technology Innovation Management Review</a:t>
            </a:r>
            <a:r>
              <a:rPr lang="en-US" sz="1400" dirty="0">
                <a:latin typeface="Poppins"/>
                <a:cs typeface="Poppins"/>
              </a:rPr>
              <a:t>, 3(12).</a:t>
            </a:r>
          </a:p>
          <a:p>
            <a:pPr marL="285750" indent="-285750">
              <a:buFont typeface="Arial" panose="020B0604020202020204" pitchFamily="34" charset="0"/>
              <a:buChar char="•"/>
            </a:pPr>
            <a:r>
              <a:rPr lang="en-US" sz="1400" b="0" i="0" dirty="0">
                <a:solidFill>
                  <a:srgbClr val="000000"/>
                </a:solidFill>
                <a:effectLst/>
                <a:latin typeface="Poppins"/>
                <a:cs typeface="Poppins"/>
              </a:rPr>
              <a:t>Bart, C. K., &amp; Baetz, M. C. (1998). The relationship between mission statements and firm performance: An exploratory study. </a:t>
            </a:r>
            <a:r>
              <a:rPr lang="en-US" sz="1400" b="0" i="1" dirty="0">
                <a:solidFill>
                  <a:srgbClr val="000000"/>
                </a:solidFill>
                <a:effectLst/>
                <a:latin typeface="Poppins"/>
                <a:cs typeface="Poppins"/>
              </a:rPr>
              <a:t>Journal of Management Studies, 35</a:t>
            </a:r>
            <a:r>
              <a:rPr lang="en-US" sz="1400" b="0" i="0" dirty="0">
                <a:solidFill>
                  <a:srgbClr val="000000"/>
                </a:solidFill>
                <a:effectLst/>
                <a:latin typeface="Poppins"/>
                <a:cs typeface="Poppins"/>
              </a:rPr>
              <a:t>, 823–853.</a:t>
            </a:r>
          </a:p>
          <a:p>
            <a:pPr marL="285750" indent="-285750">
              <a:buFont typeface="Arial" panose="020B0604020202020204" pitchFamily="34" charset="0"/>
              <a:buChar char="•"/>
            </a:pPr>
            <a:r>
              <a:rPr lang="en-US" sz="1400" b="0" i="0" dirty="0">
                <a:solidFill>
                  <a:srgbClr val="222222"/>
                </a:solidFill>
                <a:effectLst/>
                <a:latin typeface="Poppins"/>
                <a:cs typeface="Poppins"/>
              </a:rPr>
              <a:t>Bart, C. K., Bontis, N., &amp; Taggar, S. (2001). A model of the impact of mission statements on firm performance. </a:t>
            </a:r>
            <a:r>
              <a:rPr lang="en-US" sz="1400" b="0" i="1" dirty="0">
                <a:solidFill>
                  <a:srgbClr val="222222"/>
                </a:solidFill>
                <a:effectLst/>
                <a:latin typeface="Poppins"/>
                <a:cs typeface="Poppins"/>
              </a:rPr>
              <a:t>Management decision</a:t>
            </a:r>
            <a:r>
              <a:rPr lang="en-US" sz="1400" b="0" i="0" dirty="0">
                <a:solidFill>
                  <a:srgbClr val="222222"/>
                </a:solidFill>
                <a:effectLst/>
                <a:latin typeface="Poppins"/>
                <a:cs typeface="Poppins"/>
              </a:rPr>
              <a:t>, </a:t>
            </a:r>
            <a:r>
              <a:rPr lang="en-US" sz="1400" b="0" i="1" dirty="0">
                <a:solidFill>
                  <a:srgbClr val="222222"/>
                </a:solidFill>
                <a:effectLst/>
                <a:latin typeface="Poppins"/>
                <a:cs typeface="Poppins"/>
              </a:rPr>
              <a:t>39</a:t>
            </a:r>
            <a:r>
              <a:rPr lang="en-US" sz="1400" b="0" i="0" dirty="0">
                <a:solidFill>
                  <a:srgbClr val="222222"/>
                </a:solidFill>
                <a:effectLst/>
                <a:latin typeface="Poppins"/>
                <a:cs typeface="Poppins"/>
              </a:rPr>
              <a:t>(1), 19-35.</a:t>
            </a:r>
            <a:endParaRPr lang="fr-CH" sz="1400" dirty="0">
              <a:latin typeface="Poppins"/>
              <a:cs typeface="Poppins"/>
            </a:endParaRPr>
          </a:p>
          <a:p>
            <a:pPr marL="285750" indent="-285750">
              <a:buFont typeface="Arial" panose="020B0604020202020204" pitchFamily="34" charset="0"/>
              <a:buChar char="•"/>
            </a:pPr>
            <a:r>
              <a:rPr lang="fr-CH" sz="1400" b="0" i="0" dirty="0">
                <a:effectLst/>
                <a:latin typeface="Poppins"/>
                <a:cs typeface="Poppins"/>
              </a:rPr>
              <a:t>Von Wirth, T., Fuenfschilling, L., Frantzeskaki, N., &amp; Coenen, L. (2019). Impacts of urban living labs on sustainability transitions: Mechanisms and strategies for systemic change through experimentation. </a:t>
            </a:r>
            <a:r>
              <a:rPr lang="fr-CH" sz="1400" b="0" i="1" dirty="0">
                <a:effectLst/>
                <a:latin typeface="Poppins"/>
                <a:cs typeface="Poppins"/>
              </a:rPr>
              <a:t>European Planning Studies</a:t>
            </a:r>
            <a:r>
              <a:rPr lang="fr-CH" sz="1400" b="0" i="0" dirty="0">
                <a:effectLst/>
                <a:latin typeface="Poppins"/>
                <a:cs typeface="Poppins"/>
              </a:rPr>
              <a:t>, </a:t>
            </a:r>
            <a:r>
              <a:rPr lang="fr-CH" sz="1400" b="0" i="1" dirty="0">
                <a:effectLst/>
                <a:latin typeface="Poppins"/>
                <a:cs typeface="Poppins"/>
              </a:rPr>
              <a:t>27</a:t>
            </a:r>
            <a:r>
              <a:rPr lang="fr-CH" sz="1400" b="0" i="0" dirty="0">
                <a:effectLst/>
                <a:latin typeface="Poppins"/>
                <a:cs typeface="Poppins"/>
              </a:rPr>
              <a:t>(2), 229-257.</a:t>
            </a:r>
          </a:p>
          <a:p>
            <a:pPr marL="285750" indent="-285750">
              <a:buFont typeface="Arial" panose="020B0604020202020204" pitchFamily="34" charset="0"/>
              <a:buChar char="•"/>
            </a:pPr>
            <a:r>
              <a:rPr lang="fr-CH" sz="1400" dirty="0">
                <a:latin typeface="Poppins"/>
                <a:cs typeface="Poppins"/>
              </a:rPr>
              <a:t>Annica Kronsell &amp; Dalia Mukhtar-Landgren (2018) Experimental governance: the role of municipalities in urban living labs, European Planning Studies, 26:5, 988-1007, DOI: 10.1080/09654313.2018.1435631</a:t>
            </a:r>
          </a:p>
          <a:p>
            <a:pPr marL="285750" indent="-285750">
              <a:buFont typeface="Arial" panose="020B0604020202020204" pitchFamily="34" charset="0"/>
              <a:buChar char="•"/>
            </a:pPr>
            <a:r>
              <a:rPr lang="fr-CH" sz="1400" dirty="0">
                <a:latin typeface="Poppins"/>
                <a:cs typeface="Poppins"/>
              </a:rPr>
              <a:t>Timo von Wirth, Lea Fuenfschilling, Niki Frantzeskaki &amp; Lars Coenen (2019) Impacts of urban living labs on sustainability transitions: mechanisms and strategies for systemic change through experimentation, European Planning Studies, 27:2, 229-257, DOI: 10.1080/09654313.2018.1504895</a:t>
            </a:r>
          </a:p>
          <a:p>
            <a:pPr marL="285750" indent="-285750">
              <a:buFont typeface="Arial" panose="020B0604020202020204" pitchFamily="34" charset="0"/>
              <a:buChar char="•"/>
            </a:pPr>
            <a:r>
              <a:rPr lang="en-US" sz="1400" b="0" i="0" dirty="0">
                <a:effectLst/>
                <a:latin typeface="Poppins"/>
                <a:cs typeface="Poppins"/>
              </a:rPr>
              <a:t>Schuurman, D., &amp; Tõnurist, P. (2016). Innovation in the public sector : exploring the characteristics and potential of living labs and innovation labs. In </a:t>
            </a:r>
            <a:r>
              <a:rPr lang="en-US" sz="1400" b="0" i="1" dirty="0">
                <a:effectLst/>
                <a:latin typeface="Poppins"/>
                <a:cs typeface="Poppins"/>
              </a:rPr>
              <a:t>Proceedings of the OpenLivingLab Days 2016, Montreal, Canada</a:t>
            </a:r>
            <a:r>
              <a:rPr lang="en-US" sz="1400" b="0" i="0" dirty="0">
                <a:effectLst/>
                <a:latin typeface="Poppins"/>
                <a:cs typeface="Poppins"/>
              </a:rPr>
              <a:t> (pp. 78–90). Montreal, Canada.</a:t>
            </a:r>
            <a:endParaRPr lang="fr-CH" sz="1400" dirty="0">
              <a:latin typeface="Poppins"/>
              <a:cs typeface="Poppins"/>
            </a:endParaRPr>
          </a:p>
        </p:txBody>
      </p:sp>
      <p:pic>
        <p:nvPicPr>
          <p:cNvPr id="3" name="Recorded Sound">
            <a:hlinkClick r:id="" action="ppaction://media"/>
            <a:extLst>
              <a:ext uri="{FF2B5EF4-FFF2-40B4-BE49-F238E27FC236}">
                <a16:creationId xmlns:a16="http://schemas.microsoft.com/office/drawing/2014/main" id="{F8DF458E-6928-AD5D-63C9-4D59B32079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409" y="608496"/>
            <a:ext cx="406400" cy="406400"/>
          </a:xfrm>
          <a:prstGeom prst="rect">
            <a:avLst/>
          </a:prstGeom>
        </p:spPr>
      </p:pic>
    </p:spTree>
    <p:extLst>
      <p:ext uri="{BB962C8B-B14F-4D97-AF65-F5344CB8AC3E}">
        <p14:creationId xmlns:p14="http://schemas.microsoft.com/office/powerpoint/2010/main" val="258892575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a:lstStyle/>
          <a:p>
            <a:r>
              <a:rPr lang="fr-CH" dirty="0"/>
              <a:t>Contents</a:t>
            </a:r>
          </a:p>
        </p:txBody>
      </p:sp>
      <p:sp>
        <p:nvSpPr>
          <p:cNvPr id="5" name="Text Placeholder 3">
            <a:extLst>
              <a:ext uri="{FF2B5EF4-FFF2-40B4-BE49-F238E27FC236}">
                <a16:creationId xmlns:a16="http://schemas.microsoft.com/office/drawing/2014/main" id="{42137585-937B-1EDE-80E9-576EF8478E2A}"/>
              </a:ext>
            </a:extLst>
          </p:cNvPr>
          <p:cNvSpPr txBox="1">
            <a:spLocks/>
          </p:cNvSpPr>
          <p:nvPr/>
        </p:nvSpPr>
        <p:spPr>
          <a:xfrm>
            <a:off x="1780900" y="1879207"/>
            <a:ext cx="8629362" cy="42092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000" b="1" i="0" kern="1200">
                <a:solidFill>
                  <a:schemeClr val="tx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har char="•"/>
            </a:pPr>
            <a:r>
              <a:rPr lang="en-GB" sz="2400" b="0" spc="259" dirty="0">
                <a:solidFill>
                  <a:srgbClr val="302E2C"/>
                </a:solidFill>
                <a:latin typeface="Poppins"/>
                <a:cs typeface="Poppins"/>
              </a:rPr>
              <a:t>Value creation</a:t>
            </a:r>
          </a:p>
          <a:p>
            <a:pPr marL="457200" indent="-457200">
              <a:lnSpc>
                <a:spcPct val="100000"/>
              </a:lnSpc>
              <a:buFont typeface="Arial" panose="020B0604020202020204" pitchFamily="34" charset="0"/>
              <a:buChar char="•"/>
            </a:pPr>
            <a:endParaRPr lang="en-GB" sz="2400" b="0" spc="259" dirty="0">
              <a:solidFill>
                <a:srgbClr val="302E2C"/>
              </a:solidFill>
              <a:latin typeface="Poppins"/>
              <a:cs typeface="Poppins"/>
            </a:endParaRPr>
          </a:p>
          <a:p>
            <a:pPr marL="457200" indent="-457200">
              <a:lnSpc>
                <a:spcPct val="100000"/>
              </a:lnSpc>
              <a:buFont typeface="Arial" panose="020B0604020202020204" pitchFamily="34" charset="0"/>
              <a:buChar char="•"/>
            </a:pPr>
            <a:r>
              <a:rPr lang="en-GB" sz="2400" b="0" spc="259" dirty="0">
                <a:solidFill>
                  <a:srgbClr val="302E2C"/>
                </a:solidFill>
                <a:latin typeface="Poppins"/>
                <a:cs typeface="Poppins"/>
              </a:rPr>
              <a:t>Common Vision / Mission / Values / Goals</a:t>
            </a:r>
          </a:p>
          <a:p>
            <a:pPr marL="457200" indent="-457200">
              <a:lnSpc>
                <a:spcPct val="100000"/>
              </a:lnSpc>
              <a:buChar char="•"/>
            </a:pPr>
            <a:endParaRPr lang="en-GB" sz="2400" b="0" spc="259" dirty="0">
              <a:solidFill>
                <a:srgbClr val="302E2C"/>
              </a:solidFill>
              <a:latin typeface="Poppins"/>
              <a:cs typeface="Poppins"/>
            </a:endParaRPr>
          </a:p>
          <a:p>
            <a:pPr marL="457200" indent="-457200">
              <a:lnSpc>
                <a:spcPct val="100000"/>
              </a:lnSpc>
              <a:buFont typeface="Arial" panose="020B0604020202020204" pitchFamily="34" charset="0"/>
              <a:buChar char="•"/>
            </a:pPr>
            <a:r>
              <a:rPr lang="en-GB" sz="2400" b="0" spc="259" dirty="0">
                <a:solidFill>
                  <a:srgbClr val="302E2C"/>
                </a:solidFill>
                <a:latin typeface="Poppins"/>
                <a:cs typeface="Poppins"/>
              </a:rPr>
              <a:t>Setting up a Living Lab</a:t>
            </a:r>
            <a:endParaRPr lang="en-GB" dirty="0"/>
          </a:p>
          <a:p>
            <a:pPr>
              <a:lnSpc>
                <a:spcPct val="100000"/>
              </a:lnSpc>
            </a:pPr>
            <a:endParaRPr lang="en-GB" sz="2400" b="0" spc="259" dirty="0">
              <a:solidFill>
                <a:srgbClr val="302E2C"/>
              </a:solidFill>
              <a:latin typeface="Poppins"/>
              <a:cs typeface="Poppins"/>
            </a:endParaRPr>
          </a:p>
          <a:p>
            <a:pPr marL="457200" indent="-457200">
              <a:lnSpc>
                <a:spcPct val="100000"/>
              </a:lnSpc>
              <a:buFont typeface="Arial" panose="020B0604020202020204" pitchFamily="34" charset="0"/>
              <a:buChar char="•"/>
            </a:pPr>
            <a:r>
              <a:rPr lang="en-GB" sz="2400" b="0" spc="259" dirty="0">
                <a:solidFill>
                  <a:srgbClr val="302E2C"/>
                </a:solidFill>
                <a:latin typeface="Poppins"/>
                <a:cs typeface="Poppins"/>
              </a:rPr>
              <a:t>Developing a Living Lab</a:t>
            </a:r>
            <a:endParaRPr lang="en-GB" sz="2800" b="0" spc="259" dirty="0">
              <a:solidFill>
                <a:srgbClr val="262626"/>
              </a:solidFill>
              <a:latin typeface="Poppins"/>
              <a:cs typeface="Poppins"/>
            </a:endParaRPr>
          </a:p>
          <a:p>
            <a:pPr>
              <a:lnSpc>
                <a:spcPct val="100000"/>
              </a:lnSpc>
            </a:pPr>
            <a:endParaRPr lang="en-GB" sz="2400" b="0" spc="259" dirty="0">
              <a:solidFill>
                <a:srgbClr val="302E2C"/>
              </a:solidFill>
              <a:latin typeface="Poppins"/>
              <a:cs typeface="Poppins"/>
            </a:endParaRPr>
          </a:p>
          <a:p>
            <a:pPr marL="1143000" lvl="1" indent="-457200">
              <a:lnSpc>
                <a:spcPct val="100000"/>
              </a:lnSpc>
            </a:pPr>
            <a:endParaRPr lang="en-GB" sz="1800" spc="259" dirty="0">
              <a:solidFill>
                <a:srgbClr val="302E2C"/>
              </a:solidFill>
              <a:latin typeface="Poppins"/>
              <a:cs typeface="Poppins"/>
            </a:endParaRPr>
          </a:p>
          <a:p>
            <a:pPr marL="1143000" lvl="1" indent="-457200">
              <a:lnSpc>
                <a:spcPct val="100000"/>
              </a:lnSpc>
            </a:pPr>
            <a:endParaRPr lang="en-GB" sz="1800" spc="259" dirty="0">
              <a:solidFill>
                <a:srgbClr val="302E2C"/>
              </a:solidFill>
              <a:latin typeface="Poppins"/>
              <a:cs typeface="Poppins"/>
            </a:endParaRPr>
          </a:p>
        </p:txBody>
      </p:sp>
      <p:sp>
        <p:nvSpPr>
          <p:cNvPr id="6" name="Slide Number Placeholder 2">
            <a:extLst>
              <a:ext uri="{FF2B5EF4-FFF2-40B4-BE49-F238E27FC236}">
                <a16:creationId xmlns:a16="http://schemas.microsoft.com/office/drawing/2014/main" id="{D778809E-5E75-63B1-7905-825A02119FE0}"/>
              </a:ext>
            </a:extLst>
          </p:cNvPr>
          <p:cNvSpPr>
            <a:spLocks noGrp="1"/>
          </p:cNvSpPr>
          <p:nvPr>
            <p:ph type="sldNum" sz="quarter" idx="4"/>
          </p:nvPr>
        </p:nvSpPr>
        <p:spPr>
          <a:xfrm>
            <a:off x="8880362" y="6356350"/>
            <a:ext cx="2743200" cy="365125"/>
          </a:xfrm>
        </p:spPr>
        <p:txBody>
          <a:bodyPr/>
          <a:lstStyle/>
          <a:p>
            <a:fld id="{EBA74696-C0B8-9043-BFE1-D784E88565B4}" type="slidenum">
              <a:rPr lang="en-US" smtClean="0"/>
              <a:pPr/>
              <a:t>4</a:t>
            </a:fld>
            <a:endParaRPr lang="en-US" dirty="0"/>
          </a:p>
        </p:txBody>
      </p:sp>
      <p:pic>
        <p:nvPicPr>
          <p:cNvPr id="3" name="Picture 4">
            <a:extLst>
              <a:ext uri="{FF2B5EF4-FFF2-40B4-BE49-F238E27FC236}">
                <a16:creationId xmlns:a16="http://schemas.microsoft.com/office/drawing/2014/main" id="{F86DDF43-07DD-FDD3-817A-A6705A06EA02}"/>
              </a:ext>
            </a:extLst>
          </p:cNvPr>
          <p:cNvPicPr>
            <a:picLocks noChangeAspect="1"/>
          </p:cNvPicPr>
          <p:nvPr/>
        </p:nvPicPr>
        <p:blipFill>
          <a:blip r:embed="rId5"/>
          <a:stretch>
            <a:fillRect/>
          </a:stretch>
        </p:blipFill>
        <p:spPr>
          <a:xfrm>
            <a:off x="10341426" y="318937"/>
            <a:ext cx="1520581" cy="984739"/>
          </a:xfrm>
          <a:prstGeom prst="rect">
            <a:avLst/>
          </a:prstGeom>
        </p:spPr>
      </p:pic>
      <p:pic>
        <p:nvPicPr>
          <p:cNvPr id="8" name="Recorded Sound">
            <a:hlinkClick r:id="" action="ppaction://media"/>
            <a:extLst>
              <a:ext uri="{FF2B5EF4-FFF2-40B4-BE49-F238E27FC236}">
                <a16:creationId xmlns:a16="http://schemas.microsoft.com/office/drawing/2014/main" id="{97618050-83B9-3552-1803-9F05736B44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2932" y="608932"/>
            <a:ext cx="406400" cy="406400"/>
          </a:xfrm>
          <a:prstGeom prst="rect">
            <a:avLst/>
          </a:prstGeom>
        </p:spPr>
      </p:pic>
    </p:spTree>
    <p:extLst>
      <p:ext uri="{BB962C8B-B14F-4D97-AF65-F5344CB8AC3E}">
        <p14:creationId xmlns:p14="http://schemas.microsoft.com/office/powerpoint/2010/main" val="316038963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camera&#10;&#10;Description automatically generated with low confidence">
            <a:extLst>
              <a:ext uri="{FF2B5EF4-FFF2-40B4-BE49-F238E27FC236}">
                <a16:creationId xmlns:a16="http://schemas.microsoft.com/office/drawing/2014/main" id="{86B9C246-3D51-8174-A0AF-8A792F4C9650}"/>
              </a:ext>
            </a:extLst>
          </p:cNvPr>
          <p:cNvPicPr>
            <a:picLocks noChangeAspect="1"/>
          </p:cNvPicPr>
          <p:nvPr/>
        </p:nvPicPr>
        <p:blipFill rotWithShape="1">
          <a:blip r:embed="rId7"/>
          <a:srcRect t="6846" b="4557"/>
          <a:stretch/>
        </p:blipFill>
        <p:spPr>
          <a:xfrm>
            <a:off x="0" y="-1"/>
            <a:ext cx="12192000" cy="6858001"/>
          </a:xfrm>
          <a:prstGeom prst="rect">
            <a:avLst/>
          </a:prstGeom>
        </p:spPr>
      </p:pic>
      <p:sp>
        <p:nvSpPr>
          <p:cNvPr id="4" name="Title 3">
            <a:extLst>
              <a:ext uri="{FF2B5EF4-FFF2-40B4-BE49-F238E27FC236}">
                <a16:creationId xmlns:a16="http://schemas.microsoft.com/office/drawing/2014/main" id="{6CB68B36-D2DB-987D-D6FE-E37CF3595236}"/>
              </a:ext>
            </a:extLst>
          </p:cNvPr>
          <p:cNvSpPr>
            <a:spLocks noGrp="1"/>
          </p:cNvSpPr>
          <p:nvPr>
            <p:ph type="title"/>
          </p:nvPr>
        </p:nvSpPr>
        <p:spPr/>
        <p:txBody>
          <a:bodyPr/>
          <a:lstStyle/>
          <a:p>
            <a:r>
              <a:rPr lang="fr-CH" dirty="0"/>
              <a:t>Thank you for your attention</a:t>
            </a:r>
          </a:p>
        </p:txBody>
      </p:sp>
      <p:pic>
        <p:nvPicPr>
          <p:cNvPr id="11" name="Graphic 10">
            <a:extLst>
              <a:ext uri="{FF2B5EF4-FFF2-40B4-BE49-F238E27FC236}">
                <a16:creationId xmlns:a16="http://schemas.microsoft.com/office/drawing/2014/main" id="{20D9CBF2-6EB3-EA55-64CF-4A813488C54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6212" t="20733" r="16090" b="21574"/>
          <a:stretch/>
        </p:blipFill>
        <p:spPr>
          <a:xfrm>
            <a:off x="10231355" y="363868"/>
            <a:ext cx="1579645" cy="807707"/>
          </a:xfrm>
          <a:prstGeom prst="rect">
            <a:avLst/>
          </a:prstGeom>
        </p:spPr>
      </p:pic>
      <p:grpSp>
        <p:nvGrpSpPr>
          <p:cNvPr id="12" name="Group 11">
            <a:extLst>
              <a:ext uri="{FF2B5EF4-FFF2-40B4-BE49-F238E27FC236}">
                <a16:creationId xmlns:a16="http://schemas.microsoft.com/office/drawing/2014/main" id="{8BC06F8C-3958-BD71-546C-0996B65959C6}"/>
              </a:ext>
            </a:extLst>
          </p:cNvPr>
          <p:cNvGrpSpPr/>
          <p:nvPr/>
        </p:nvGrpSpPr>
        <p:grpSpPr>
          <a:xfrm>
            <a:off x="850486" y="1896293"/>
            <a:ext cx="8174857" cy="1010948"/>
            <a:chOff x="517115" y="2848072"/>
            <a:chExt cx="8174857" cy="993389"/>
          </a:xfrm>
        </p:grpSpPr>
        <p:sp>
          <p:nvSpPr>
            <p:cNvPr id="13" name="Text Placeholder 3">
              <a:extLst>
                <a:ext uri="{FF2B5EF4-FFF2-40B4-BE49-F238E27FC236}">
                  <a16:creationId xmlns:a16="http://schemas.microsoft.com/office/drawing/2014/main" id="{6397F657-9624-B487-37FE-AB90EDFCFE62}"/>
                </a:ext>
              </a:extLst>
            </p:cNvPr>
            <p:cNvSpPr txBox="1">
              <a:spLocks/>
            </p:cNvSpPr>
            <p:nvPr/>
          </p:nvSpPr>
          <p:spPr>
            <a:xfrm>
              <a:off x="517115" y="2848072"/>
              <a:ext cx="3881438" cy="2819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000" b="1" i="0" kern="1200">
                  <a:solidFill>
                    <a:schemeClr val="tx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FFFF"/>
                  </a:solidFill>
                  <a:latin typeface="Poppins SemiBold"/>
                  <a:cs typeface="Poppins SemiBold"/>
                </a:rPr>
                <a:t>Joëlle Mastelic</a:t>
              </a:r>
            </a:p>
          </p:txBody>
        </p:sp>
        <p:sp>
          <p:nvSpPr>
            <p:cNvPr id="14" name="Text Placeholder 4">
              <a:extLst>
                <a:ext uri="{FF2B5EF4-FFF2-40B4-BE49-F238E27FC236}">
                  <a16:creationId xmlns:a16="http://schemas.microsoft.com/office/drawing/2014/main" id="{7144A379-E3AA-44A4-F300-50728A7EBB33}"/>
                </a:ext>
              </a:extLst>
            </p:cNvPr>
            <p:cNvSpPr txBox="1">
              <a:spLocks/>
            </p:cNvSpPr>
            <p:nvPr/>
          </p:nvSpPr>
          <p:spPr>
            <a:xfrm>
              <a:off x="517115" y="3267779"/>
              <a:ext cx="8174857" cy="5736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700" b="0" kern="1200">
                  <a:solidFill>
                    <a:srgbClr val="80808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FFFF"/>
                  </a:solidFill>
                  <a:latin typeface="Poppins"/>
                  <a:cs typeface="Poppins"/>
                </a:rPr>
                <a:t>Professor HES-SO</a:t>
              </a:r>
              <a:br>
                <a:rPr lang="en-GB" dirty="0">
                  <a:solidFill>
                    <a:srgbClr val="FFFFFF"/>
                  </a:solidFill>
                  <a:latin typeface="Poppins"/>
                  <a:cs typeface="Poppins"/>
                </a:rPr>
              </a:br>
              <a:r>
                <a:rPr lang="en-GB" dirty="0">
                  <a:solidFill>
                    <a:srgbClr val="FFFFFF"/>
                  </a:solidFill>
                  <a:latin typeface="Poppins"/>
                  <a:cs typeface="Poppins"/>
                </a:rPr>
                <a:t>President of Energy Living Lab Association, CH</a:t>
              </a:r>
              <a:endParaRPr lang="en-US" dirty="0"/>
            </a:p>
            <a:p>
              <a:r>
                <a:rPr lang="en-GB" dirty="0">
                  <a:solidFill>
                    <a:srgbClr val="FFFFFF"/>
                  </a:solidFill>
                  <a:latin typeface="Poppins"/>
                  <a:cs typeface="Poppins"/>
                  <a:hlinkClick r:id="rId10">
                    <a:extLst>
                      <a:ext uri="{A12FA001-AC4F-418D-AE19-62706E023703}">
                        <ahyp:hlinkClr xmlns:ahyp="http://schemas.microsoft.com/office/drawing/2018/hyperlinkcolor" val="tx"/>
                      </a:ext>
                    </a:extLst>
                  </a:hlinkClick>
                </a:rPr>
                <a:t>joelle.mastelic@hevs.ch</a:t>
              </a:r>
              <a:endParaRPr lang="en-GB" dirty="0">
                <a:solidFill>
                  <a:srgbClr val="FFFFFF"/>
                </a:solidFill>
                <a:latin typeface="Poppins"/>
                <a:cs typeface="Poppins"/>
              </a:endParaRPr>
            </a:p>
            <a:p>
              <a:endParaRPr lang="en-US" dirty="0">
                <a:solidFill>
                  <a:srgbClr val="FFFFFF"/>
                </a:solidFill>
              </a:endParaRPr>
            </a:p>
          </p:txBody>
        </p:sp>
      </p:grpSp>
      <p:grpSp>
        <p:nvGrpSpPr>
          <p:cNvPr id="18" name="Group 17">
            <a:extLst>
              <a:ext uri="{FF2B5EF4-FFF2-40B4-BE49-F238E27FC236}">
                <a16:creationId xmlns:a16="http://schemas.microsoft.com/office/drawing/2014/main" id="{255D70A0-D24C-9B7B-0909-E4BC1FAA3102}"/>
              </a:ext>
            </a:extLst>
          </p:cNvPr>
          <p:cNvGrpSpPr/>
          <p:nvPr/>
        </p:nvGrpSpPr>
        <p:grpSpPr>
          <a:xfrm>
            <a:off x="850487" y="3822705"/>
            <a:ext cx="8174857" cy="1007676"/>
            <a:chOff x="517115" y="3232346"/>
            <a:chExt cx="8174857" cy="1007676"/>
          </a:xfrm>
        </p:grpSpPr>
        <p:sp>
          <p:nvSpPr>
            <p:cNvPr id="19" name="Text Placeholder 3">
              <a:extLst>
                <a:ext uri="{FF2B5EF4-FFF2-40B4-BE49-F238E27FC236}">
                  <a16:creationId xmlns:a16="http://schemas.microsoft.com/office/drawing/2014/main" id="{F9AA6BC4-4DB1-DE6C-C681-63DCF6E4CC75}"/>
                </a:ext>
              </a:extLst>
            </p:cNvPr>
            <p:cNvSpPr txBox="1">
              <a:spLocks/>
            </p:cNvSpPr>
            <p:nvPr/>
          </p:nvSpPr>
          <p:spPr>
            <a:xfrm>
              <a:off x="517115" y="3232346"/>
              <a:ext cx="3881438" cy="2819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000" b="1" i="0" kern="1200">
                  <a:solidFill>
                    <a:schemeClr val="tx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FFFF"/>
                  </a:solidFill>
                  <a:latin typeface="Poppins SemiBold"/>
                  <a:cs typeface="Poppins SemiBold"/>
                </a:rPr>
                <a:t>Anastasia Ponomareva</a:t>
              </a:r>
            </a:p>
          </p:txBody>
        </p:sp>
        <p:sp>
          <p:nvSpPr>
            <p:cNvPr id="20" name="Text Placeholder 4">
              <a:extLst>
                <a:ext uri="{FF2B5EF4-FFF2-40B4-BE49-F238E27FC236}">
                  <a16:creationId xmlns:a16="http://schemas.microsoft.com/office/drawing/2014/main" id="{BDE7618F-5D69-44E3-098D-FBD1F1FC57F2}"/>
                </a:ext>
              </a:extLst>
            </p:cNvPr>
            <p:cNvSpPr txBox="1">
              <a:spLocks/>
            </p:cNvSpPr>
            <p:nvPr/>
          </p:nvSpPr>
          <p:spPr>
            <a:xfrm>
              <a:off x="517115" y="3597391"/>
              <a:ext cx="8174857" cy="642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700" b="0" kern="1200">
                  <a:solidFill>
                    <a:srgbClr val="80808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FFFF"/>
                  </a:solidFill>
                  <a:latin typeface="Poppins"/>
                  <a:cs typeface="Poppins"/>
                </a:rPr>
                <a:t>Research Associate, HES-SO, CH</a:t>
              </a:r>
            </a:p>
            <a:p>
              <a:r>
                <a:rPr lang="en-GB" dirty="0">
                  <a:solidFill>
                    <a:srgbClr val="FFFFFF"/>
                  </a:solidFill>
                  <a:latin typeface="Poppins"/>
                  <a:cs typeface="Poppins"/>
                  <a:hlinkClick r:id="rId10">
                    <a:extLst>
                      <a:ext uri="{A12FA001-AC4F-418D-AE19-62706E023703}">
                        <ahyp:hlinkClr xmlns:ahyp="http://schemas.microsoft.com/office/drawing/2018/hyperlinkcolor" val="tx"/>
                      </a:ext>
                    </a:extLst>
                  </a:hlinkClick>
                </a:rPr>
                <a:t>anastasia.ponomareva@hevs.ch</a:t>
              </a:r>
              <a:endParaRPr lang="en-GB" dirty="0">
                <a:solidFill>
                  <a:srgbClr val="FFFFFF"/>
                </a:solidFill>
                <a:latin typeface="Poppins"/>
                <a:cs typeface="Poppins"/>
              </a:endParaRPr>
            </a:p>
            <a:p>
              <a:endParaRPr lang="en-US" dirty="0">
                <a:solidFill>
                  <a:srgbClr val="FFFFFF"/>
                </a:solidFill>
                <a:latin typeface="Poppins"/>
                <a:cs typeface="Poppins"/>
              </a:endParaRPr>
            </a:p>
          </p:txBody>
        </p:sp>
      </p:grpSp>
      <p:grpSp>
        <p:nvGrpSpPr>
          <p:cNvPr id="2" name="Group 1">
            <a:extLst>
              <a:ext uri="{FF2B5EF4-FFF2-40B4-BE49-F238E27FC236}">
                <a16:creationId xmlns:a16="http://schemas.microsoft.com/office/drawing/2014/main" id="{80E47A09-2967-6547-D1D7-70D2D58BB771}"/>
              </a:ext>
            </a:extLst>
          </p:cNvPr>
          <p:cNvGrpSpPr/>
          <p:nvPr/>
        </p:nvGrpSpPr>
        <p:grpSpPr>
          <a:xfrm>
            <a:off x="850488" y="5380800"/>
            <a:ext cx="8174857" cy="1007676"/>
            <a:chOff x="517115" y="3232346"/>
            <a:chExt cx="8174857" cy="1007676"/>
          </a:xfrm>
        </p:grpSpPr>
        <p:sp>
          <p:nvSpPr>
            <p:cNvPr id="3" name="Text Placeholder 3">
              <a:extLst>
                <a:ext uri="{FF2B5EF4-FFF2-40B4-BE49-F238E27FC236}">
                  <a16:creationId xmlns:a16="http://schemas.microsoft.com/office/drawing/2014/main" id="{4451EB8B-632A-2A7F-2939-12D66256E700}"/>
                </a:ext>
              </a:extLst>
            </p:cNvPr>
            <p:cNvSpPr txBox="1">
              <a:spLocks/>
            </p:cNvSpPr>
            <p:nvPr/>
          </p:nvSpPr>
          <p:spPr>
            <a:xfrm>
              <a:off x="517115" y="3232346"/>
              <a:ext cx="3881438" cy="2819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000" b="1" i="0" kern="1200">
                  <a:solidFill>
                    <a:schemeClr val="tx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FFFF"/>
                  </a:solidFill>
                  <a:latin typeface="Poppins SemiBold"/>
                  <a:cs typeface="Poppins SemiBold"/>
                </a:rPr>
                <a:t>Fiona Zimmermann</a:t>
              </a:r>
            </a:p>
          </p:txBody>
        </p:sp>
        <p:sp>
          <p:nvSpPr>
            <p:cNvPr id="6" name="Text Placeholder 4">
              <a:extLst>
                <a:ext uri="{FF2B5EF4-FFF2-40B4-BE49-F238E27FC236}">
                  <a16:creationId xmlns:a16="http://schemas.microsoft.com/office/drawing/2014/main" id="{F740BB88-38B6-7335-5C58-8DE7B8454B17}"/>
                </a:ext>
              </a:extLst>
            </p:cNvPr>
            <p:cNvSpPr txBox="1">
              <a:spLocks/>
            </p:cNvSpPr>
            <p:nvPr/>
          </p:nvSpPr>
          <p:spPr>
            <a:xfrm>
              <a:off x="517115" y="3597391"/>
              <a:ext cx="8174857" cy="642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700" b="0" kern="1200">
                  <a:solidFill>
                    <a:srgbClr val="80808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FFFF"/>
                  </a:solidFill>
                  <a:latin typeface="Poppins"/>
                  <a:cs typeface="Poppins"/>
                </a:rPr>
                <a:t>Senior Research Associate, HES-SO, CH</a:t>
              </a:r>
            </a:p>
            <a:p>
              <a:r>
                <a:rPr lang="en-GB" dirty="0">
                  <a:solidFill>
                    <a:srgbClr val="FFFFFF"/>
                  </a:solidFill>
                  <a:latin typeface="Poppins"/>
                  <a:cs typeface="Poppins"/>
                  <a:hlinkClick r:id="rId11">
                    <a:extLst>
                      <a:ext uri="{A12FA001-AC4F-418D-AE19-62706E023703}">
                        <ahyp:hlinkClr xmlns:ahyp="http://schemas.microsoft.com/office/drawing/2018/hyperlinkcolor" val="tx"/>
                      </a:ext>
                    </a:extLst>
                  </a:hlinkClick>
                </a:rPr>
                <a:t>fiona.zimmermann@hevs.ch</a:t>
              </a:r>
              <a:endParaRPr lang="en-GB" dirty="0">
                <a:solidFill>
                  <a:srgbClr val="FFFFFF"/>
                </a:solidFill>
                <a:latin typeface="Poppins"/>
                <a:cs typeface="Poppins"/>
              </a:endParaRPr>
            </a:p>
            <a:p>
              <a:endParaRPr lang="en-US" dirty="0">
                <a:solidFill>
                  <a:srgbClr val="FFFFFF"/>
                </a:solidFill>
                <a:latin typeface="Poppins"/>
                <a:cs typeface="Poppins"/>
              </a:endParaRPr>
            </a:p>
          </p:txBody>
        </p:sp>
      </p:grpSp>
      <p:pic>
        <p:nvPicPr>
          <p:cNvPr id="7" name="Recorded Sound">
            <a:hlinkClick r:id="" action="ppaction://media"/>
            <a:extLst>
              <a:ext uri="{FF2B5EF4-FFF2-40B4-BE49-F238E27FC236}">
                <a16:creationId xmlns:a16="http://schemas.microsoft.com/office/drawing/2014/main" id="{90B22AC8-EAA0-45A4-9E7F-46F550DE781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92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1CF9298C-5AC6-EB24-F084-AB9C8B98949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835322" y="608496"/>
            <a:ext cx="406400" cy="406400"/>
          </a:xfrm>
          <a:prstGeom prst="rect">
            <a:avLst/>
          </a:prstGeom>
        </p:spPr>
      </p:pic>
    </p:spTree>
    <p:extLst>
      <p:ext uri="{BB962C8B-B14F-4D97-AF65-F5344CB8AC3E}">
        <p14:creationId xmlns:p14="http://schemas.microsoft.com/office/powerpoint/2010/main" val="59709696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2" fill="hold"/>
                                        <p:tgtEl>
                                          <p:spTgt spid="7"/>
                                        </p:tgtEl>
                                      </p:cBhvr>
                                    </p:cmd>
                                  </p:childTnLst>
                                </p:cTn>
                              </p:par>
                            </p:childTnLst>
                          </p:cTn>
                        </p:par>
                        <p:par>
                          <p:cTn id="7" fill="hold">
                            <p:stCondLst>
                              <p:cond delay="8382"/>
                            </p:stCondLst>
                            <p:childTnLst>
                              <p:par>
                                <p:cTn id="8" presetID="1" presetClass="mediacall" presetSubtype="0" fill="hold" nodeType="afterEffect">
                                  <p:stCondLst>
                                    <p:cond delay="0"/>
                                  </p:stCondLst>
                                  <p:childTnLst>
                                    <p:cmd type="call" cmd="playFrom(0.0)">
                                      <p:cBhvr>
                                        <p:cTn id="9" dur="96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644B-90F7-C745-903B-D808C071CFEB}"/>
              </a:ext>
            </a:extLst>
          </p:cNvPr>
          <p:cNvSpPr>
            <a:spLocks noGrp="1"/>
          </p:cNvSpPr>
          <p:nvPr>
            <p:ph type="title"/>
          </p:nvPr>
        </p:nvSpPr>
        <p:spPr/>
        <p:txBody>
          <a:bodyPr lIns="91440" tIns="45720" rIns="91440" bIns="45720" anchor="ctr"/>
          <a:lstStyle/>
          <a:p>
            <a:r>
              <a:rPr lang="en-GB" dirty="0">
                <a:latin typeface="Poppins SemiBold"/>
                <a:cs typeface="Poppins SemiBold"/>
              </a:rPr>
              <a:t>Value creation</a:t>
            </a:r>
            <a:endParaRPr lang="en-GB" dirty="0"/>
          </a:p>
        </p:txBody>
      </p:sp>
      <p:pic>
        <p:nvPicPr>
          <p:cNvPr id="3" name="Recorded Sound">
            <a:hlinkClick r:id="" action="ppaction://media"/>
            <a:extLst>
              <a:ext uri="{FF2B5EF4-FFF2-40B4-BE49-F238E27FC236}">
                <a16:creationId xmlns:a16="http://schemas.microsoft.com/office/drawing/2014/main" id="{89551121-9A56-D3DA-2A39-AD1E4A761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2879" y="588879"/>
            <a:ext cx="406400" cy="406400"/>
          </a:xfrm>
          <a:prstGeom prst="rect">
            <a:avLst/>
          </a:prstGeom>
        </p:spPr>
      </p:pic>
    </p:spTree>
    <p:extLst>
      <p:ext uri="{BB962C8B-B14F-4D97-AF65-F5344CB8AC3E}">
        <p14:creationId xmlns:p14="http://schemas.microsoft.com/office/powerpoint/2010/main" val="398274610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Living Labs create value for:</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6</a:t>
            </a:fld>
            <a:endParaRPr lang="en-US" dirty="0"/>
          </a:p>
        </p:txBody>
      </p:sp>
      <p:sp>
        <p:nvSpPr>
          <p:cNvPr id="9" name="Text Placeholder 3">
            <a:extLst>
              <a:ext uri="{FF2B5EF4-FFF2-40B4-BE49-F238E27FC236}">
                <a16:creationId xmlns:a16="http://schemas.microsoft.com/office/drawing/2014/main" id="{AF3A95A2-F2EC-4111-CBDF-7CA86993F4B0}"/>
              </a:ext>
            </a:extLst>
          </p:cNvPr>
          <p:cNvSpPr txBox="1">
            <a:spLocks/>
          </p:cNvSpPr>
          <p:nvPr/>
        </p:nvSpPr>
        <p:spPr>
          <a:xfrm>
            <a:off x="1175904" y="1824076"/>
            <a:ext cx="9840191" cy="45644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000" b="1" i="0" kern="1200">
                <a:solidFill>
                  <a:schemeClr val="tx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chemeClr val="accent4"/>
              </a:buClr>
              <a:buFont typeface="Arial" panose="020B0604020202020204" pitchFamily="34" charset="0"/>
              <a:buChar char="•"/>
            </a:pPr>
            <a:r>
              <a:rPr lang="en-GB" sz="2400" b="0" spc="259" dirty="0">
                <a:solidFill>
                  <a:srgbClr val="302E2C"/>
                </a:solidFill>
                <a:latin typeface="Poppins"/>
                <a:cs typeface="Poppins"/>
              </a:rPr>
              <a:t>End-users (events, projects, services for citizens)</a:t>
            </a:r>
          </a:p>
          <a:p>
            <a:pPr marL="457200" indent="-457200">
              <a:lnSpc>
                <a:spcPct val="100000"/>
              </a:lnSpc>
              <a:buClr>
                <a:schemeClr val="accent4"/>
              </a:buClr>
              <a:buFont typeface="Arial" panose="020B0604020202020204" pitchFamily="34" charset="0"/>
              <a:buChar char="•"/>
            </a:pPr>
            <a:endParaRPr lang="en-GB" sz="2400" b="0" spc="259" dirty="0">
              <a:solidFill>
                <a:srgbClr val="302E2C"/>
              </a:solidFill>
              <a:latin typeface="Poppins"/>
              <a:cs typeface="Poppins"/>
            </a:endParaRPr>
          </a:p>
          <a:p>
            <a:pPr marL="457200" indent="-457200">
              <a:lnSpc>
                <a:spcPct val="100000"/>
              </a:lnSpc>
              <a:buClr>
                <a:schemeClr val="accent4"/>
              </a:buClr>
              <a:buFont typeface="Arial" panose="020B0604020202020204" pitchFamily="34" charset="0"/>
              <a:buChar char="•"/>
            </a:pPr>
            <a:r>
              <a:rPr lang="en-GB" sz="2400" b="0" spc="259" dirty="0">
                <a:solidFill>
                  <a:srgbClr val="302E2C"/>
                </a:solidFill>
                <a:latin typeface="Poppins"/>
                <a:cs typeface="Poppins"/>
              </a:rPr>
              <a:t>Private companies (consulting services)</a:t>
            </a:r>
          </a:p>
          <a:p>
            <a:pPr marL="457200" indent="-457200">
              <a:lnSpc>
                <a:spcPct val="100000"/>
              </a:lnSpc>
              <a:buClr>
                <a:schemeClr val="accent4"/>
              </a:buClr>
              <a:buFont typeface="Arial" panose="020B0604020202020204" pitchFamily="34" charset="0"/>
              <a:buChar char="•"/>
            </a:pPr>
            <a:endParaRPr lang="en-GB" sz="2400" b="0" spc="259" dirty="0">
              <a:solidFill>
                <a:srgbClr val="302E2C"/>
              </a:solidFill>
              <a:latin typeface="Poppins"/>
              <a:cs typeface="Poppins"/>
            </a:endParaRPr>
          </a:p>
          <a:p>
            <a:pPr marL="457200" indent="-457200">
              <a:lnSpc>
                <a:spcPct val="100000"/>
              </a:lnSpc>
              <a:buClr>
                <a:schemeClr val="accent4"/>
              </a:buClr>
              <a:buFont typeface="Arial" panose="020B0604020202020204" pitchFamily="34" charset="0"/>
              <a:buChar char="•"/>
            </a:pPr>
            <a:r>
              <a:rPr lang="en-GB" sz="2400" b="0" spc="259" dirty="0">
                <a:solidFill>
                  <a:srgbClr val="302E2C"/>
                </a:solidFill>
                <a:latin typeface="Poppins"/>
                <a:cs typeface="Poppins"/>
              </a:rPr>
              <a:t>Public administration (testing arenas, sharing tools &amp; methodology)</a:t>
            </a:r>
          </a:p>
          <a:p>
            <a:pPr marL="457200" indent="-457200">
              <a:lnSpc>
                <a:spcPct val="100000"/>
              </a:lnSpc>
              <a:buClr>
                <a:schemeClr val="accent4"/>
              </a:buClr>
              <a:buFont typeface="Arial" panose="020B0604020202020204" pitchFamily="34" charset="0"/>
              <a:buChar char="•"/>
            </a:pPr>
            <a:endParaRPr lang="en-GB" sz="2400" b="0" spc="259" dirty="0">
              <a:solidFill>
                <a:srgbClr val="302E2C"/>
              </a:solidFill>
              <a:latin typeface="Poppins"/>
              <a:cs typeface="Poppins"/>
            </a:endParaRPr>
          </a:p>
          <a:p>
            <a:pPr marL="457200" indent="-457200">
              <a:lnSpc>
                <a:spcPct val="100000"/>
              </a:lnSpc>
              <a:buClr>
                <a:schemeClr val="accent4"/>
              </a:buClr>
              <a:buFont typeface="Arial" panose="020B0604020202020204" pitchFamily="34" charset="0"/>
              <a:buChar char="•"/>
            </a:pPr>
            <a:r>
              <a:rPr lang="en-GB" sz="2400" b="0" spc="259" dirty="0">
                <a:solidFill>
                  <a:srgbClr val="302E2C"/>
                </a:solidFill>
                <a:latin typeface="Poppins"/>
                <a:cs typeface="Poppins"/>
              </a:rPr>
              <a:t>Other Living Lab (knowledge exchange)</a:t>
            </a:r>
          </a:p>
        </p:txBody>
      </p:sp>
      <p:sp>
        <p:nvSpPr>
          <p:cNvPr id="5" name="TextBox 4">
            <a:extLst>
              <a:ext uri="{FF2B5EF4-FFF2-40B4-BE49-F238E27FC236}">
                <a16:creationId xmlns:a16="http://schemas.microsoft.com/office/drawing/2014/main" id="{7F00FC15-611E-3B22-CC4C-FC92131C370E}"/>
              </a:ext>
            </a:extLst>
          </p:cNvPr>
          <p:cNvSpPr txBox="1"/>
          <p:nvPr/>
        </p:nvSpPr>
        <p:spPr>
          <a:xfrm>
            <a:off x="6364225" y="5973023"/>
            <a:ext cx="5259338" cy="301621"/>
          </a:xfrm>
          <a:prstGeom prst="rect">
            <a:avLst/>
          </a:prstGeom>
          <a:noFill/>
        </p:spPr>
        <p:txBody>
          <a:bodyPr wrap="square" lIns="91440" tIns="45720" rIns="91440" bIns="45720" rtlCol="0" anchor="t">
            <a:spAutoFit/>
          </a:bodyPr>
          <a:lstStyle/>
          <a:p>
            <a:pPr algn="r">
              <a:lnSpc>
                <a:spcPct val="120000"/>
              </a:lnSpc>
            </a:pPr>
            <a:r>
              <a:rPr lang="en-US" sz="1200" b="1" dirty="0">
                <a:latin typeface="Poppins"/>
                <a:cs typeface="Poppins"/>
              </a:rPr>
              <a:t>Source: </a:t>
            </a:r>
            <a:r>
              <a:rPr lang="fr-CH" sz="1200" dirty="0">
                <a:latin typeface="Poppins"/>
                <a:cs typeface="Poppins"/>
              </a:rPr>
              <a:t>The NEWCOMERS project</a:t>
            </a:r>
            <a:r>
              <a:rPr lang="en-US" sz="1200" dirty="0">
                <a:latin typeface="Poppins"/>
                <a:cs typeface="Poppins"/>
              </a:rPr>
              <a:t>, 2010</a:t>
            </a:r>
          </a:p>
        </p:txBody>
      </p:sp>
      <p:pic>
        <p:nvPicPr>
          <p:cNvPr id="4" name="Picture 6" descr="Logo&#10;&#10;Description automatically generated">
            <a:extLst>
              <a:ext uri="{FF2B5EF4-FFF2-40B4-BE49-F238E27FC236}">
                <a16:creationId xmlns:a16="http://schemas.microsoft.com/office/drawing/2014/main" id="{F15A666B-6E6D-C4B2-202A-3D45960DA1F3}"/>
              </a:ext>
            </a:extLst>
          </p:cNvPr>
          <p:cNvPicPr>
            <a:picLocks noChangeAspect="1"/>
          </p:cNvPicPr>
          <p:nvPr/>
        </p:nvPicPr>
        <p:blipFill>
          <a:blip r:embed="rId5"/>
          <a:stretch>
            <a:fillRect/>
          </a:stretch>
        </p:blipFill>
        <p:spPr>
          <a:xfrm>
            <a:off x="8943833" y="380011"/>
            <a:ext cx="1207827" cy="786725"/>
          </a:xfrm>
          <a:prstGeom prst="rect">
            <a:avLst/>
          </a:prstGeom>
        </p:spPr>
      </p:pic>
      <p:pic>
        <p:nvPicPr>
          <p:cNvPr id="7" name="Picture 4" descr="Graphical user interface, text, application, chat or text message&#10;&#10;Description automatically generated">
            <a:extLst>
              <a:ext uri="{FF2B5EF4-FFF2-40B4-BE49-F238E27FC236}">
                <a16:creationId xmlns:a16="http://schemas.microsoft.com/office/drawing/2014/main" id="{7FCC4D09-432E-F255-F8E7-EF9D68FFC174}"/>
              </a:ext>
            </a:extLst>
          </p:cNvPr>
          <p:cNvPicPr>
            <a:picLocks noChangeAspect="1"/>
          </p:cNvPicPr>
          <p:nvPr/>
        </p:nvPicPr>
        <p:blipFill>
          <a:blip r:embed="rId6"/>
          <a:stretch>
            <a:fillRect/>
          </a:stretch>
        </p:blipFill>
        <p:spPr>
          <a:xfrm>
            <a:off x="10341426" y="318937"/>
            <a:ext cx="1520581" cy="984739"/>
          </a:xfrm>
          <a:prstGeom prst="rect">
            <a:avLst/>
          </a:prstGeom>
        </p:spPr>
      </p:pic>
      <p:pic>
        <p:nvPicPr>
          <p:cNvPr id="6" name="Recorded Sound">
            <a:hlinkClick r:id="" action="ppaction://media"/>
            <a:extLst>
              <a:ext uri="{FF2B5EF4-FFF2-40B4-BE49-F238E27FC236}">
                <a16:creationId xmlns:a16="http://schemas.microsoft.com/office/drawing/2014/main" id="{027701E8-B0F6-9CF8-2E8F-993B07AAE4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9589" y="568826"/>
            <a:ext cx="406400" cy="406400"/>
          </a:xfrm>
          <a:prstGeom prst="rect">
            <a:avLst/>
          </a:prstGeom>
        </p:spPr>
      </p:pic>
    </p:spTree>
    <p:extLst>
      <p:ext uri="{BB962C8B-B14F-4D97-AF65-F5344CB8AC3E}">
        <p14:creationId xmlns:p14="http://schemas.microsoft.com/office/powerpoint/2010/main" val="249626172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fr-CH" dirty="0">
                <a:latin typeface="Poppins SemiBold"/>
                <a:cs typeface="Poppins SemiBold"/>
              </a:rPr>
              <a:t>6 dimensions of value</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7</a:t>
            </a:fld>
            <a:endParaRPr lang="en-US" dirty="0"/>
          </a:p>
        </p:txBody>
      </p:sp>
      <p:grpSp>
        <p:nvGrpSpPr>
          <p:cNvPr id="21" name="Group 20">
            <a:extLst>
              <a:ext uri="{FF2B5EF4-FFF2-40B4-BE49-F238E27FC236}">
                <a16:creationId xmlns:a16="http://schemas.microsoft.com/office/drawing/2014/main" id="{4FB3C130-614F-4C8F-1CC4-73624BF50AC0}"/>
              </a:ext>
            </a:extLst>
          </p:cNvPr>
          <p:cNvGrpSpPr/>
          <p:nvPr/>
        </p:nvGrpSpPr>
        <p:grpSpPr>
          <a:xfrm>
            <a:off x="2040058" y="2998527"/>
            <a:ext cx="1913191" cy="2650713"/>
            <a:chOff x="373530" y="2191231"/>
            <a:chExt cx="1913191" cy="2650713"/>
          </a:xfrm>
        </p:grpSpPr>
        <p:sp>
          <p:nvSpPr>
            <p:cNvPr id="9" name="Title 1">
              <a:extLst>
                <a:ext uri="{FF2B5EF4-FFF2-40B4-BE49-F238E27FC236}">
                  <a16:creationId xmlns:a16="http://schemas.microsoft.com/office/drawing/2014/main" id="{04151661-F7F5-BE75-23BC-03927E14ACA3}"/>
                </a:ext>
              </a:extLst>
            </p:cNvPr>
            <p:cNvSpPr txBox="1">
              <a:spLocks/>
            </p:cNvSpPr>
            <p:nvPr/>
          </p:nvSpPr>
          <p:spPr>
            <a:xfrm>
              <a:off x="373530" y="4314109"/>
              <a:ext cx="1913191" cy="527835"/>
            </a:xfrm>
            <a:prstGeom prst="rect">
              <a:avLst/>
            </a:prstGeom>
          </p:spPr>
          <p:txBody>
            <a:bodyPr anchor="b">
              <a:normAutofit/>
            </a:bodyPr>
            <a:lstStyle>
              <a:lvl1pPr algn="l" defTabSz="914400" rtl="0" eaLnBrk="1" latinLnBrk="0" hangingPunct="1">
                <a:lnSpc>
                  <a:spcPct val="90000"/>
                </a:lnSpc>
                <a:spcBef>
                  <a:spcPct val="0"/>
                </a:spcBef>
                <a:buNone/>
                <a:defRPr sz="5000" b="1" i="0" kern="1200">
                  <a:solidFill>
                    <a:srgbClr val="262626"/>
                  </a:solidFill>
                  <a:latin typeface="Poppins SemiBold" pitchFamily="2" charset="77"/>
                  <a:ea typeface="+mj-ea"/>
                  <a:cs typeface="Poppins SemiBold" pitchFamily="2" charset="77"/>
                </a:defRPr>
              </a:lvl1pPr>
            </a:lstStyle>
            <a:p>
              <a:pPr algn="ctr"/>
              <a:r>
                <a:rPr lang="en-GB" sz="2000" dirty="0"/>
                <a:t>Economic</a:t>
              </a:r>
              <a:endParaRPr lang="en-GB" sz="1600" b="0" dirty="0">
                <a:latin typeface="Poppins" pitchFamily="2" charset="77"/>
                <a:cs typeface="Poppins" pitchFamily="2" charset="77"/>
              </a:endParaRPr>
            </a:p>
          </p:txBody>
        </p:sp>
        <p:pic>
          <p:nvPicPr>
            <p:cNvPr id="12" name="Graphic 11">
              <a:extLst>
                <a:ext uri="{FF2B5EF4-FFF2-40B4-BE49-F238E27FC236}">
                  <a16:creationId xmlns:a16="http://schemas.microsoft.com/office/drawing/2014/main" id="{5D17DD52-C18C-C63F-4FDA-51C3009AFC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486" y="2191231"/>
              <a:ext cx="1832218" cy="2121355"/>
            </a:xfrm>
            <a:prstGeom prst="rect">
              <a:avLst/>
            </a:prstGeom>
          </p:spPr>
        </p:pic>
      </p:grpSp>
      <p:grpSp>
        <p:nvGrpSpPr>
          <p:cNvPr id="22" name="Group 21">
            <a:extLst>
              <a:ext uri="{FF2B5EF4-FFF2-40B4-BE49-F238E27FC236}">
                <a16:creationId xmlns:a16="http://schemas.microsoft.com/office/drawing/2014/main" id="{4885214C-6DB6-037E-FA42-F2B49E58E82C}"/>
              </a:ext>
            </a:extLst>
          </p:cNvPr>
          <p:cNvGrpSpPr/>
          <p:nvPr/>
        </p:nvGrpSpPr>
        <p:grpSpPr>
          <a:xfrm>
            <a:off x="7404016" y="3427373"/>
            <a:ext cx="2348918" cy="2210703"/>
            <a:chOff x="2404202" y="3525078"/>
            <a:chExt cx="2348918" cy="2210703"/>
          </a:xfrm>
        </p:grpSpPr>
        <p:sp>
          <p:nvSpPr>
            <p:cNvPr id="8" name="Title 1">
              <a:extLst>
                <a:ext uri="{FF2B5EF4-FFF2-40B4-BE49-F238E27FC236}">
                  <a16:creationId xmlns:a16="http://schemas.microsoft.com/office/drawing/2014/main" id="{D7717909-B31E-889F-00CB-925EED9052C2}"/>
                </a:ext>
              </a:extLst>
            </p:cNvPr>
            <p:cNvSpPr txBox="1">
              <a:spLocks/>
            </p:cNvSpPr>
            <p:nvPr/>
          </p:nvSpPr>
          <p:spPr>
            <a:xfrm>
              <a:off x="2404202" y="5207946"/>
              <a:ext cx="2348918" cy="527835"/>
            </a:xfrm>
            <a:prstGeom prst="rect">
              <a:avLst/>
            </a:prstGeom>
          </p:spPr>
          <p:txBody>
            <a:bodyPr anchor="b">
              <a:normAutofit/>
            </a:bodyPr>
            <a:lstStyle>
              <a:lvl1pPr algn="l" defTabSz="914400" rtl="0" eaLnBrk="1" latinLnBrk="0" hangingPunct="1">
                <a:lnSpc>
                  <a:spcPct val="90000"/>
                </a:lnSpc>
                <a:spcBef>
                  <a:spcPct val="0"/>
                </a:spcBef>
                <a:buNone/>
                <a:defRPr sz="5000" b="1" i="0" kern="1200">
                  <a:solidFill>
                    <a:srgbClr val="262626"/>
                  </a:solidFill>
                  <a:latin typeface="Poppins SemiBold" pitchFamily="2" charset="77"/>
                  <a:ea typeface="+mj-ea"/>
                  <a:cs typeface="Poppins SemiBold" pitchFamily="2" charset="77"/>
                </a:defRPr>
              </a:lvl1pPr>
            </a:lstStyle>
            <a:p>
              <a:pPr algn="ctr"/>
              <a:r>
                <a:rPr lang="en-GB" sz="2000" dirty="0"/>
                <a:t>Environmental</a:t>
              </a:r>
              <a:endParaRPr lang="en-GB" sz="1600" b="0" dirty="0">
                <a:latin typeface="Poppins" pitchFamily="2" charset="77"/>
                <a:cs typeface="Poppins" pitchFamily="2" charset="77"/>
              </a:endParaRPr>
            </a:p>
          </p:txBody>
        </p:sp>
        <p:pic>
          <p:nvPicPr>
            <p:cNvPr id="14" name="Graphic 13">
              <a:extLst>
                <a:ext uri="{FF2B5EF4-FFF2-40B4-BE49-F238E27FC236}">
                  <a16:creationId xmlns:a16="http://schemas.microsoft.com/office/drawing/2014/main" id="{3A5B7EBD-F346-AB6D-DDD1-4AFB6DFD6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58415" y="3525078"/>
              <a:ext cx="2248654" cy="1715997"/>
            </a:xfrm>
            <a:prstGeom prst="rect">
              <a:avLst/>
            </a:prstGeom>
          </p:spPr>
        </p:pic>
      </p:grpSp>
      <p:grpSp>
        <p:nvGrpSpPr>
          <p:cNvPr id="23" name="Group 22">
            <a:extLst>
              <a:ext uri="{FF2B5EF4-FFF2-40B4-BE49-F238E27FC236}">
                <a16:creationId xmlns:a16="http://schemas.microsoft.com/office/drawing/2014/main" id="{FA532968-A941-EF60-1300-26267DA01774}"/>
              </a:ext>
            </a:extLst>
          </p:cNvPr>
          <p:cNvGrpSpPr/>
          <p:nvPr/>
        </p:nvGrpSpPr>
        <p:grpSpPr>
          <a:xfrm>
            <a:off x="3917820" y="4213642"/>
            <a:ext cx="2561068" cy="2208643"/>
            <a:chOff x="4753120" y="2633300"/>
            <a:chExt cx="2561068" cy="2208643"/>
          </a:xfrm>
        </p:grpSpPr>
        <p:sp>
          <p:nvSpPr>
            <p:cNvPr id="6" name="Title 1">
              <a:extLst>
                <a:ext uri="{FF2B5EF4-FFF2-40B4-BE49-F238E27FC236}">
                  <a16:creationId xmlns:a16="http://schemas.microsoft.com/office/drawing/2014/main" id="{D4BDBD3B-8ACE-0D3E-BC0F-575F62769984}"/>
                </a:ext>
              </a:extLst>
            </p:cNvPr>
            <p:cNvSpPr txBox="1">
              <a:spLocks/>
            </p:cNvSpPr>
            <p:nvPr/>
          </p:nvSpPr>
          <p:spPr>
            <a:xfrm>
              <a:off x="4753120" y="4314108"/>
              <a:ext cx="2561068" cy="527835"/>
            </a:xfrm>
            <a:prstGeom prst="rect">
              <a:avLst/>
            </a:prstGeom>
          </p:spPr>
          <p:txBody>
            <a:bodyPr anchor="b">
              <a:normAutofit/>
            </a:bodyPr>
            <a:lstStyle>
              <a:lvl1pPr algn="l" defTabSz="914400" rtl="0" eaLnBrk="1" latinLnBrk="0" hangingPunct="1">
                <a:lnSpc>
                  <a:spcPct val="90000"/>
                </a:lnSpc>
                <a:spcBef>
                  <a:spcPct val="0"/>
                </a:spcBef>
                <a:buNone/>
                <a:defRPr sz="5000" b="1" i="0" kern="1200">
                  <a:solidFill>
                    <a:srgbClr val="262626"/>
                  </a:solidFill>
                  <a:latin typeface="Poppins SemiBold" pitchFamily="2" charset="77"/>
                  <a:ea typeface="+mj-ea"/>
                  <a:cs typeface="Poppins SemiBold" pitchFamily="2" charset="77"/>
                </a:defRPr>
              </a:lvl1pPr>
            </a:lstStyle>
            <a:p>
              <a:pPr algn="ctr"/>
              <a:r>
                <a:rPr lang="en-GB" sz="2000" dirty="0"/>
                <a:t>Social</a:t>
              </a:r>
              <a:endParaRPr lang="en-GB" sz="1600" b="0" dirty="0">
                <a:latin typeface="Poppins" pitchFamily="2" charset="77"/>
                <a:cs typeface="Poppins" pitchFamily="2" charset="77"/>
              </a:endParaRPr>
            </a:p>
          </p:txBody>
        </p:sp>
        <p:pic>
          <p:nvPicPr>
            <p:cNvPr id="16" name="Graphic 15">
              <a:extLst>
                <a:ext uri="{FF2B5EF4-FFF2-40B4-BE49-F238E27FC236}">
                  <a16:creationId xmlns:a16="http://schemas.microsoft.com/office/drawing/2014/main" id="{E8DA28E3-3B27-C37E-A17B-4E849547D3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1623" y="2633300"/>
              <a:ext cx="2225225" cy="1679285"/>
            </a:xfrm>
            <a:prstGeom prst="rect">
              <a:avLst/>
            </a:prstGeom>
          </p:spPr>
        </p:pic>
      </p:grpSp>
      <p:grpSp>
        <p:nvGrpSpPr>
          <p:cNvPr id="24" name="Group 23">
            <a:extLst>
              <a:ext uri="{FF2B5EF4-FFF2-40B4-BE49-F238E27FC236}">
                <a16:creationId xmlns:a16="http://schemas.microsoft.com/office/drawing/2014/main" id="{86EDA934-9224-92C0-D47D-48E54794229E}"/>
              </a:ext>
            </a:extLst>
          </p:cNvPr>
          <p:cNvGrpSpPr/>
          <p:nvPr/>
        </p:nvGrpSpPr>
        <p:grpSpPr>
          <a:xfrm>
            <a:off x="5193723" y="874443"/>
            <a:ext cx="2049872" cy="2543893"/>
            <a:chOff x="7519068" y="3337140"/>
            <a:chExt cx="2049872" cy="2543893"/>
          </a:xfrm>
        </p:grpSpPr>
        <p:sp>
          <p:nvSpPr>
            <p:cNvPr id="7" name="Title 1">
              <a:extLst>
                <a:ext uri="{FF2B5EF4-FFF2-40B4-BE49-F238E27FC236}">
                  <a16:creationId xmlns:a16="http://schemas.microsoft.com/office/drawing/2014/main" id="{F40F0872-6E20-49BB-D9D4-3B9BFD74F149}"/>
                </a:ext>
              </a:extLst>
            </p:cNvPr>
            <p:cNvSpPr txBox="1">
              <a:spLocks/>
            </p:cNvSpPr>
            <p:nvPr/>
          </p:nvSpPr>
          <p:spPr>
            <a:xfrm>
              <a:off x="7519068" y="5353198"/>
              <a:ext cx="2049872" cy="527835"/>
            </a:xfrm>
            <a:prstGeom prst="rect">
              <a:avLst/>
            </a:prstGeom>
          </p:spPr>
          <p:txBody>
            <a:bodyPr anchor="b">
              <a:normAutofit/>
            </a:bodyPr>
            <a:lstStyle>
              <a:lvl1pPr algn="l" defTabSz="914400" rtl="0" eaLnBrk="1" latinLnBrk="0" hangingPunct="1">
                <a:lnSpc>
                  <a:spcPct val="90000"/>
                </a:lnSpc>
                <a:spcBef>
                  <a:spcPct val="0"/>
                </a:spcBef>
                <a:buNone/>
                <a:defRPr sz="5000" b="1" i="0" kern="1200">
                  <a:solidFill>
                    <a:srgbClr val="262626"/>
                  </a:solidFill>
                  <a:latin typeface="Poppins SemiBold" pitchFamily="2" charset="77"/>
                  <a:ea typeface="+mj-ea"/>
                  <a:cs typeface="Poppins SemiBold" pitchFamily="2" charset="77"/>
                </a:defRPr>
              </a:lvl1pPr>
            </a:lstStyle>
            <a:p>
              <a:pPr algn="ctr"/>
              <a:r>
                <a:rPr lang="en-GB" sz="2000" dirty="0"/>
                <a:t>Technological</a:t>
              </a:r>
              <a:endParaRPr lang="en-GB" sz="1600" b="0" dirty="0">
                <a:latin typeface="Poppins" pitchFamily="2" charset="77"/>
                <a:cs typeface="Poppins" pitchFamily="2" charset="77"/>
              </a:endParaRPr>
            </a:p>
          </p:txBody>
        </p:sp>
        <p:pic>
          <p:nvPicPr>
            <p:cNvPr id="18" name="Graphic 17">
              <a:extLst>
                <a:ext uri="{FF2B5EF4-FFF2-40B4-BE49-F238E27FC236}">
                  <a16:creationId xmlns:a16="http://schemas.microsoft.com/office/drawing/2014/main" id="{DB971F04-013C-11BE-62A8-79C5B50B27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4967" y="3337140"/>
              <a:ext cx="1844595" cy="2016057"/>
            </a:xfrm>
            <a:prstGeom prst="rect">
              <a:avLst/>
            </a:prstGeom>
          </p:spPr>
        </p:pic>
      </p:grpSp>
      <p:grpSp>
        <p:nvGrpSpPr>
          <p:cNvPr id="25" name="Group 24">
            <a:extLst>
              <a:ext uri="{FF2B5EF4-FFF2-40B4-BE49-F238E27FC236}">
                <a16:creationId xmlns:a16="http://schemas.microsoft.com/office/drawing/2014/main" id="{378FA6FE-EE95-6F75-0FB8-D78C42CCCEC8}"/>
              </a:ext>
            </a:extLst>
          </p:cNvPr>
          <p:cNvGrpSpPr/>
          <p:nvPr/>
        </p:nvGrpSpPr>
        <p:grpSpPr>
          <a:xfrm>
            <a:off x="232049" y="1334266"/>
            <a:ext cx="2561068" cy="2060583"/>
            <a:chOff x="9524133" y="2515918"/>
            <a:chExt cx="2561068" cy="2060583"/>
          </a:xfrm>
        </p:grpSpPr>
        <p:sp>
          <p:nvSpPr>
            <p:cNvPr id="10" name="Title 1">
              <a:extLst>
                <a:ext uri="{FF2B5EF4-FFF2-40B4-BE49-F238E27FC236}">
                  <a16:creationId xmlns:a16="http://schemas.microsoft.com/office/drawing/2014/main" id="{A801DE97-53B6-DB60-FE00-BBB2C1A20321}"/>
                </a:ext>
              </a:extLst>
            </p:cNvPr>
            <p:cNvSpPr txBox="1">
              <a:spLocks/>
            </p:cNvSpPr>
            <p:nvPr/>
          </p:nvSpPr>
          <p:spPr>
            <a:xfrm>
              <a:off x="9524133" y="4048666"/>
              <a:ext cx="2561068" cy="527835"/>
            </a:xfrm>
            <a:prstGeom prst="rect">
              <a:avLst/>
            </a:prstGeom>
          </p:spPr>
          <p:txBody>
            <a:bodyPr anchor="b">
              <a:normAutofit/>
            </a:bodyPr>
            <a:lstStyle>
              <a:lvl1pPr algn="l" defTabSz="914400" rtl="0" eaLnBrk="1" latinLnBrk="0" hangingPunct="1">
                <a:lnSpc>
                  <a:spcPct val="90000"/>
                </a:lnSpc>
                <a:spcBef>
                  <a:spcPct val="0"/>
                </a:spcBef>
                <a:buNone/>
                <a:defRPr sz="5000" b="1" i="0" kern="1200">
                  <a:solidFill>
                    <a:srgbClr val="262626"/>
                  </a:solidFill>
                  <a:latin typeface="Poppins SemiBold" pitchFamily="2" charset="77"/>
                  <a:ea typeface="+mj-ea"/>
                  <a:cs typeface="Poppins SemiBold" pitchFamily="2" charset="77"/>
                </a:defRPr>
              </a:lvl1pPr>
            </a:lstStyle>
            <a:p>
              <a:pPr algn="ctr"/>
              <a:r>
                <a:rPr lang="en-GB" sz="2000" dirty="0"/>
                <a:t>Political</a:t>
              </a:r>
              <a:endParaRPr lang="en-GB" sz="1600" b="0" dirty="0">
                <a:latin typeface="Poppins" pitchFamily="2" charset="77"/>
                <a:cs typeface="Poppins" pitchFamily="2" charset="77"/>
              </a:endParaRPr>
            </a:p>
          </p:txBody>
        </p:sp>
        <p:pic>
          <p:nvPicPr>
            <p:cNvPr id="20" name="Graphic 19">
              <a:extLst>
                <a:ext uri="{FF2B5EF4-FFF2-40B4-BE49-F238E27FC236}">
                  <a16:creationId xmlns:a16="http://schemas.microsoft.com/office/drawing/2014/main" id="{2A180F38-12E2-2398-AF52-E96522DB74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53675" y="2515918"/>
              <a:ext cx="2501985" cy="1532748"/>
            </a:xfrm>
            <a:prstGeom prst="rect">
              <a:avLst/>
            </a:prstGeom>
          </p:spPr>
        </p:pic>
      </p:grpSp>
      <p:pic>
        <p:nvPicPr>
          <p:cNvPr id="11" name="Picture 6" descr="Logo&#10;&#10;Description automatically generated">
            <a:extLst>
              <a:ext uri="{FF2B5EF4-FFF2-40B4-BE49-F238E27FC236}">
                <a16:creationId xmlns:a16="http://schemas.microsoft.com/office/drawing/2014/main" id="{A0241DE6-7BAF-D175-CC6C-D65A4F8279B8}"/>
              </a:ext>
            </a:extLst>
          </p:cNvPr>
          <p:cNvPicPr>
            <a:picLocks noChangeAspect="1"/>
          </p:cNvPicPr>
          <p:nvPr/>
        </p:nvPicPr>
        <p:blipFill>
          <a:blip r:embed="rId15"/>
          <a:stretch>
            <a:fillRect/>
          </a:stretch>
        </p:blipFill>
        <p:spPr>
          <a:xfrm>
            <a:off x="8943833" y="380011"/>
            <a:ext cx="1207827" cy="786725"/>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15EC98C3-C713-1163-8FAA-8877C68CFD98}"/>
              </a:ext>
            </a:extLst>
          </p:cNvPr>
          <p:cNvPicPr>
            <a:picLocks noChangeAspect="1"/>
          </p:cNvPicPr>
          <p:nvPr/>
        </p:nvPicPr>
        <p:blipFill>
          <a:blip r:embed="rId16"/>
          <a:stretch>
            <a:fillRect/>
          </a:stretch>
        </p:blipFill>
        <p:spPr>
          <a:xfrm>
            <a:off x="10341426" y="318937"/>
            <a:ext cx="1520581" cy="984739"/>
          </a:xfrm>
          <a:prstGeom prst="rect">
            <a:avLst/>
          </a:prstGeom>
        </p:spPr>
      </p:pic>
      <p:grpSp>
        <p:nvGrpSpPr>
          <p:cNvPr id="19" name="Group 18">
            <a:extLst>
              <a:ext uri="{FF2B5EF4-FFF2-40B4-BE49-F238E27FC236}">
                <a16:creationId xmlns:a16="http://schemas.microsoft.com/office/drawing/2014/main" id="{E16D721B-CE29-F4F9-5FD2-570093AA1EBE}"/>
              </a:ext>
            </a:extLst>
          </p:cNvPr>
          <p:cNvGrpSpPr/>
          <p:nvPr/>
        </p:nvGrpSpPr>
        <p:grpSpPr>
          <a:xfrm>
            <a:off x="9547785" y="3646557"/>
            <a:ext cx="2561068" cy="2718302"/>
            <a:chOff x="9547785" y="3646557"/>
            <a:chExt cx="2561068" cy="2718302"/>
          </a:xfrm>
        </p:grpSpPr>
        <p:sp>
          <p:nvSpPr>
            <p:cNvPr id="13" name="Title 1">
              <a:extLst>
                <a:ext uri="{FF2B5EF4-FFF2-40B4-BE49-F238E27FC236}">
                  <a16:creationId xmlns:a16="http://schemas.microsoft.com/office/drawing/2014/main" id="{757D7010-3D14-B74A-1651-8C7129B83F0E}"/>
                </a:ext>
              </a:extLst>
            </p:cNvPr>
            <p:cNvSpPr txBox="1">
              <a:spLocks/>
            </p:cNvSpPr>
            <p:nvPr/>
          </p:nvSpPr>
          <p:spPr>
            <a:xfrm>
              <a:off x="9547785" y="5837024"/>
              <a:ext cx="2561068" cy="527835"/>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5000" b="1" i="0" kern="1200">
                  <a:solidFill>
                    <a:srgbClr val="262626"/>
                  </a:solidFill>
                  <a:latin typeface="Poppins SemiBold" pitchFamily="2" charset="77"/>
                  <a:ea typeface="+mj-ea"/>
                  <a:cs typeface="Poppins SemiBold" pitchFamily="2" charset="77"/>
                </a:defRPr>
              </a:lvl1pPr>
            </a:lstStyle>
            <a:p>
              <a:pPr algn="ctr"/>
              <a:r>
                <a:rPr lang="en-GB" sz="2000" dirty="0">
                  <a:latin typeface="Poppins SemiBold"/>
                  <a:cs typeface="Poppins SemiBold"/>
                </a:rPr>
                <a:t>Legal</a:t>
              </a:r>
              <a:endParaRPr lang="en-GB" sz="1600" b="0" dirty="0">
                <a:latin typeface="Poppins" pitchFamily="2" charset="77"/>
                <a:cs typeface="Poppins" pitchFamily="2" charset="77"/>
              </a:endParaRPr>
            </a:p>
          </p:txBody>
        </p:sp>
        <p:pic>
          <p:nvPicPr>
            <p:cNvPr id="17" name="Graphic 18">
              <a:extLst>
                <a:ext uri="{FF2B5EF4-FFF2-40B4-BE49-F238E27FC236}">
                  <a16:creationId xmlns:a16="http://schemas.microsoft.com/office/drawing/2014/main" id="{0280ED7A-1E28-7D6A-8D48-8A8FF4C4FC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65733" y="3646557"/>
              <a:ext cx="1559143" cy="2292625"/>
            </a:xfrm>
            <a:prstGeom prst="rect">
              <a:avLst/>
            </a:prstGeom>
          </p:spPr>
        </p:pic>
      </p:grpSp>
      <p:pic>
        <p:nvPicPr>
          <p:cNvPr id="4" name="Recorded Sound">
            <a:hlinkClick r:id="" action="ppaction://media"/>
            <a:extLst>
              <a:ext uri="{FF2B5EF4-FFF2-40B4-BE49-F238E27FC236}">
                <a16:creationId xmlns:a16="http://schemas.microsoft.com/office/drawing/2014/main" id="{4C770DEA-13AE-6C52-5BF3-C0AE0CCB8B0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479589" y="608932"/>
            <a:ext cx="406400" cy="406400"/>
          </a:xfrm>
          <a:prstGeom prst="rect">
            <a:avLst/>
          </a:prstGeom>
        </p:spPr>
      </p:pic>
    </p:spTree>
    <p:extLst>
      <p:ext uri="{BB962C8B-B14F-4D97-AF65-F5344CB8AC3E}">
        <p14:creationId xmlns:p14="http://schemas.microsoft.com/office/powerpoint/2010/main" val="145796579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Political value</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8</a:t>
            </a:fld>
            <a:endParaRPr lang="en-US" dirty="0"/>
          </a:p>
        </p:txBody>
      </p:sp>
      <p:sp>
        <p:nvSpPr>
          <p:cNvPr id="6" name="Content Placeholder 2">
            <a:extLst>
              <a:ext uri="{FF2B5EF4-FFF2-40B4-BE49-F238E27FC236}">
                <a16:creationId xmlns:a16="http://schemas.microsoft.com/office/drawing/2014/main" id="{14B3C2C1-F43F-B9AE-7FE6-F58E91C024AF}"/>
              </a:ext>
            </a:extLst>
          </p:cNvPr>
          <p:cNvSpPr txBox="1">
            <a:spLocks/>
          </p:cNvSpPr>
          <p:nvPr/>
        </p:nvSpPr>
        <p:spPr>
          <a:xfrm>
            <a:off x="957705" y="1794573"/>
            <a:ext cx="4985895" cy="2439111"/>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IE" sz="2400" dirty="0">
                <a:latin typeface="Poppins"/>
                <a:cs typeface="Poppins"/>
              </a:rPr>
              <a:t>Policy recommendations ;</a:t>
            </a:r>
            <a:endParaRPr lang="en-US" dirty="0"/>
          </a:p>
          <a:p>
            <a:pPr>
              <a:buClr>
                <a:schemeClr val="accent4"/>
              </a:buClr>
            </a:pPr>
            <a:endParaRPr lang="en-IE" sz="2400" dirty="0">
              <a:latin typeface="Poppins"/>
              <a:cs typeface="Poppins"/>
            </a:endParaRPr>
          </a:p>
          <a:p>
            <a:pPr>
              <a:buClr>
                <a:schemeClr val="accent4"/>
              </a:buClr>
            </a:pPr>
            <a:r>
              <a:rPr lang="en-IE" sz="2400" dirty="0">
                <a:latin typeface="Poppins"/>
                <a:cs typeface="Poppins"/>
              </a:rPr>
              <a:t>New policies and laws ;</a:t>
            </a:r>
            <a:endParaRPr lang="en-IE" dirty="0"/>
          </a:p>
          <a:p>
            <a:pPr>
              <a:buClr>
                <a:schemeClr val="accent4"/>
              </a:buClr>
            </a:pPr>
            <a:endParaRPr lang="en-IE" sz="2400" dirty="0">
              <a:latin typeface="Poppins"/>
              <a:cs typeface="Poppins"/>
            </a:endParaRPr>
          </a:p>
          <a:p>
            <a:pPr>
              <a:buClr>
                <a:schemeClr val="accent4"/>
              </a:buClr>
            </a:pPr>
            <a:r>
              <a:rPr lang="en-IE" sz="2400" dirty="0">
                <a:latin typeface="Poppins"/>
                <a:cs typeface="Poppins"/>
              </a:rPr>
              <a:t>Political mobilisation.</a:t>
            </a:r>
            <a:endParaRPr lang="en-IE" sz="2000" dirty="0">
              <a:latin typeface="Poppins"/>
              <a:cs typeface="Poppins"/>
            </a:endParaRPr>
          </a:p>
        </p:txBody>
      </p:sp>
      <p:grpSp>
        <p:nvGrpSpPr>
          <p:cNvPr id="7" name="Group 6">
            <a:extLst>
              <a:ext uri="{FF2B5EF4-FFF2-40B4-BE49-F238E27FC236}">
                <a16:creationId xmlns:a16="http://schemas.microsoft.com/office/drawing/2014/main" id="{36958329-E202-BA1A-2551-C9CAE6002065}"/>
              </a:ext>
            </a:extLst>
          </p:cNvPr>
          <p:cNvGrpSpPr/>
          <p:nvPr/>
        </p:nvGrpSpPr>
        <p:grpSpPr>
          <a:xfrm>
            <a:off x="468602" y="5302865"/>
            <a:ext cx="11254795" cy="830520"/>
            <a:chOff x="468602" y="5143498"/>
            <a:chExt cx="11254795" cy="830520"/>
          </a:xfrm>
        </p:grpSpPr>
        <p:sp>
          <p:nvSpPr>
            <p:cNvPr id="8" name="Rectangle 7">
              <a:extLst>
                <a:ext uri="{FF2B5EF4-FFF2-40B4-BE49-F238E27FC236}">
                  <a16:creationId xmlns:a16="http://schemas.microsoft.com/office/drawing/2014/main" id="{12A24090-82A0-F2BA-1CF1-9C7F414F133B}"/>
                </a:ext>
              </a:extLst>
            </p:cNvPr>
            <p:cNvSpPr/>
            <p:nvPr/>
          </p:nvSpPr>
          <p:spPr>
            <a:xfrm>
              <a:off x="5012893" y="5143501"/>
              <a:ext cx="2166213" cy="83051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tx2">
                      <a:lumMod val="20000"/>
                      <a:lumOff val="80000"/>
                    </a:schemeClr>
                  </a:solidFill>
                  <a:latin typeface="Poppins" panose="00000500000000000000" pitchFamily="2" charset="0"/>
                  <a:cs typeface="Poppins" panose="00000500000000000000" pitchFamily="2" charset="0"/>
                </a:rPr>
                <a:t>Influence on</a:t>
              </a:r>
            </a:p>
            <a:p>
              <a:pPr algn="ctr"/>
              <a:r>
                <a:rPr lang="en-IE" sz="1600" dirty="0">
                  <a:solidFill>
                    <a:schemeClr val="tx2">
                      <a:lumMod val="20000"/>
                      <a:lumOff val="80000"/>
                    </a:schemeClr>
                  </a:solidFill>
                  <a:latin typeface="Poppins" panose="00000500000000000000" pitchFamily="2" charset="0"/>
                  <a:cs typeface="Poppins" panose="00000500000000000000" pitchFamily="2" charset="0"/>
                </a:rPr>
                <a:t>new policies</a:t>
              </a:r>
            </a:p>
          </p:txBody>
        </p:sp>
        <p:sp>
          <p:nvSpPr>
            <p:cNvPr id="9" name="Rectangle 8">
              <a:extLst>
                <a:ext uri="{FF2B5EF4-FFF2-40B4-BE49-F238E27FC236}">
                  <a16:creationId xmlns:a16="http://schemas.microsoft.com/office/drawing/2014/main" id="{DA13086B-25EC-F400-27B2-E8A23C35753D}"/>
                </a:ext>
              </a:extLst>
            </p:cNvPr>
            <p:cNvSpPr/>
            <p:nvPr/>
          </p:nvSpPr>
          <p:spPr>
            <a:xfrm>
              <a:off x="7285039" y="5143500"/>
              <a:ext cx="2166213" cy="83051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rgbClr val="FFFFFF"/>
                  </a:solidFill>
                  <a:latin typeface="Poppins" panose="00000500000000000000" pitchFamily="2" charset="0"/>
                  <a:cs typeface="Poppins" panose="00000500000000000000" pitchFamily="2" charset="0"/>
                </a:rPr>
                <a:t>Community</a:t>
              </a:r>
            </a:p>
            <a:p>
              <a:pPr algn="ctr"/>
              <a:r>
                <a:rPr lang="en-IE" sz="1600" dirty="0">
                  <a:solidFill>
                    <a:srgbClr val="FFFFFF"/>
                  </a:solidFill>
                  <a:latin typeface="Poppins" panose="00000500000000000000" pitchFamily="2" charset="0"/>
                  <a:cs typeface="Poppins" panose="00000500000000000000" pitchFamily="2" charset="0"/>
                </a:rPr>
                <a:t>empowerment</a:t>
              </a:r>
            </a:p>
          </p:txBody>
        </p:sp>
        <p:sp>
          <p:nvSpPr>
            <p:cNvPr id="10" name="Rectangle 9">
              <a:extLst>
                <a:ext uri="{FF2B5EF4-FFF2-40B4-BE49-F238E27FC236}">
                  <a16:creationId xmlns:a16="http://schemas.microsoft.com/office/drawing/2014/main" id="{E02FD7FB-EE07-0C48-66C2-E37C8B83C933}"/>
                </a:ext>
              </a:extLst>
            </p:cNvPr>
            <p:cNvSpPr/>
            <p:nvPr/>
          </p:nvSpPr>
          <p:spPr>
            <a:xfrm>
              <a:off x="2740748" y="5143499"/>
              <a:ext cx="2166213" cy="830517"/>
            </a:xfrm>
            <a:prstGeom prst="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bg1"/>
                  </a:solidFill>
                  <a:latin typeface="Poppins" panose="00000500000000000000" pitchFamily="2" charset="0"/>
                  <a:cs typeface="Poppins" panose="00000500000000000000" pitchFamily="2" charset="0"/>
                </a:rPr>
                <a:t>Awareness- </a:t>
              </a:r>
            </a:p>
            <a:p>
              <a:pPr algn="ctr"/>
              <a:r>
                <a:rPr lang="en-IE" sz="1600" dirty="0">
                  <a:solidFill>
                    <a:schemeClr val="bg1"/>
                  </a:solidFill>
                  <a:latin typeface="Poppins" panose="00000500000000000000" pitchFamily="2" charset="0"/>
                  <a:cs typeface="Poppins" panose="00000500000000000000" pitchFamily="2" charset="0"/>
                </a:rPr>
                <a:t>raising</a:t>
              </a:r>
            </a:p>
          </p:txBody>
        </p:sp>
        <p:sp>
          <p:nvSpPr>
            <p:cNvPr id="11" name="Rectangle 10">
              <a:extLst>
                <a:ext uri="{FF2B5EF4-FFF2-40B4-BE49-F238E27FC236}">
                  <a16:creationId xmlns:a16="http://schemas.microsoft.com/office/drawing/2014/main" id="{EF384ADF-1767-F198-44BD-9853880C3333}"/>
                </a:ext>
              </a:extLst>
            </p:cNvPr>
            <p:cNvSpPr/>
            <p:nvPr/>
          </p:nvSpPr>
          <p:spPr>
            <a:xfrm>
              <a:off x="468602" y="5143499"/>
              <a:ext cx="2166213" cy="830517"/>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bg1"/>
                  </a:solidFill>
                  <a:latin typeface="Poppins" panose="00000500000000000000" pitchFamily="2" charset="0"/>
                  <a:cs typeface="Poppins" panose="00000500000000000000" pitchFamily="2" charset="0"/>
                </a:rPr>
                <a:t>Greater public engagement</a:t>
              </a:r>
            </a:p>
          </p:txBody>
        </p:sp>
        <p:sp>
          <p:nvSpPr>
            <p:cNvPr id="12" name="Rectangle 11">
              <a:extLst>
                <a:ext uri="{FF2B5EF4-FFF2-40B4-BE49-F238E27FC236}">
                  <a16:creationId xmlns:a16="http://schemas.microsoft.com/office/drawing/2014/main" id="{8CC128C6-E236-6C5B-8388-2F896D71B575}"/>
                </a:ext>
              </a:extLst>
            </p:cNvPr>
            <p:cNvSpPr/>
            <p:nvPr/>
          </p:nvSpPr>
          <p:spPr>
            <a:xfrm>
              <a:off x="9557184" y="5143498"/>
              <a:ext cx="2166213" cy="830517"/>
            </a:xfrm>
            <a:prstGeom prst="rect">
              <a:avLst/>
            </a:prstGeom>
            <a:solidFill>
              <a:schemeClr val="accent4">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rgbClr val="FFFFFF"/>
                  </a:solidFill>
                  <a:latin typeface="Poppins" panose="00000500000000000000" pitchFamily="2" charset="0"/>
                  <a:cs typeface="Poppins" panose="00000500000000000000" pitchFamily="2" charset="0"/>
                </a:rPr>
                <a:t>Community leadership</a:t>
              </a:r>
            </a:p>
          </p:txBody>
        </p:sp>
      </p:grpSp>
      <p:pic>
        <p:nvPicPr>
          <p:cNvPr id="13" name="Graphic 12">
            <a:extLst>
              <a:ext uri="{FF2B5EF4-FFF2-40B4-BE49-F238E27FC236}">
                <a16:creationId xmlns:a16="http://schemas.microsoft.com/office/drawing/2014/main" id="{A32BC49A-4DF7-92CF-2117-4FCA906E9C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0109" y="1795087"/>
            <a:ext cx="3996071" cy="2448044"/>
          </a:xfrm>
          <a:prstGeom prst="rect">
            <a:avLst/>
          </a:prstGeom>
        </p:spPr>
      </p:pic>
      <p:pic>
        <p:nvPicPr>
          <p:cNvPr id="16" name="Picture 6" descr="Logo&#10;&#10;Description automatically generated">
            <a:extLst>
              <a:ext uri="{FF2B5EF4-FFF2-40B4-BE49-F238E27FC236}">
                <a16:creationId xmlns:a16="http://schemas.microsoft.com/office/drawing/2014/main" id="{7A477371-1F45-D48E-353D-122D84C974F3}"/>
              </a:ext>
            </a:extLst>
          </p:cNvPr>
          <p:cNvPicPr>
            <a:picLocks noChangeAspect="1"/>
          </p:cNvPicPr>
          <p:nvPr/>
        </p:nvPicPr>
        <p:blipFill>
          <a:blip r:embed="rId7"/>
          <a:stretch>
            <a:fillRect/>
          </a:stretch>
        </p:blipFill>
        <p:spPr>
          <a:xfrm>
            <a:off x="8943833" y="380011"/>
            <a:ext cx="1207827" cy="786725"/>
          </a:xfrm>
          <a:prstGeom prst="rect">
            <a:avLst/>
          </a:prstGeom>
        </p:spPr>
      </p:pic>
      <p:pic>
        <p:nvPicPr>
          <p:cNvPr id="5" name="Picture 4">
            <a:extLst>
              <a:ext uri="{FF2B5EF4-FFF2-40B4-BE49-F238E27FC236}">
                <a16:creationId xmlns:a16="http://schemas.microsoft.com/office/drawing/2014/main" id="{9815FE1C-E8BE-256E-40A9-9EDF284FA74E}"/>
              </a:ext>
            </a:extLst>
          </p:cNvPr>
          <p:cNvPicPr>
            <a:picLocks noChangeAspect="1"/>
          </p:cNvPicPr>
          <p:nvPr/>
        </p:nvPicPr>
        <p:blipFill>
          <a:blip r:embed="rId8"/>
          <a:stretch>
            <a:fillRect/>
          </a:stretch>
        </p:blipFill>
        <p:spPr>
          <a:xfrm>
            <a:off x="10341426" y="318937"/>
            <a:ext cx="1520581" cy="984739"/>
          </a:xfrm>
          <a:prstGeom prst="rect">
            <a:avLst/>
          </a:prstGeom>
        </p:spPr>
      </p:pic>
      <p:pic>
        <p:nvPicPr>
          <p:cNvPr id="4" name="Recorded Sound">
            <a:hlinkClick r:id="" action="ppaction://media"/>
            <a:extLst>
              <a:ext uri="{FF2B5EF4-FFF2-40B4-BE49-F238E27FC236}">
                <a16:creationId xmlns:a16="http://schemas.microsoft.com/office/drawing/2014/main" id="{3B41CD40-6DAC-9A97-1434-DE183CE3B5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9589" y="608932"/>
            <a:ext cx="406400" cy="406400"/>
          </a:xfrm>
          <a:prstGeom prst="rect">
            <a:avLst/>
          </a:prstGeom>
        </p:spPr>
      </p:pic>
    </p:spTree>
    <p:extLst>
      <p:ext uri="{BB962C8B-B14F-4D97-AF65-F5344CB8AC3E}">
        <p14:creationId xmlns:p14="http://schemas.microsoft.com/office/powerpoint/2010/main" val="200441404"/>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E161-F56E-4742-9BF8-F461F6FF77FD}"/>
              </a:ext>
            </a:extLst>
          </p:cNvPr>
          <p:cNvSpPr>
            <a:spLocks noGrp="1"/>
          </p:cNvSpPr>
          <p:nvPr>
            <p:ph type="title"/>
          </p:nvPr>
        </p:nvSpPr>
        <p:spPr/>
        <p:txBody>
          <a:bodyPr lIns="91440" tIns="45720" rIns="91440" bIns="45720" anchor="t">
            <a:normAutofit/>
          </a:bodyPr>
          <a:lstStyle/>
          <a:p>
            <a:r>
              <a:rPr lang="en-IE" dirty="0">
                <a:latin typeface="Poppins SemiBold"/>
                <a:cs typeface="Poppins SemiBold"/>
              </a:rPr>
              <a:t>Economic value</a:t>
            </a:r>
          </a:p>
        </p:txBody>
      </p:sp>
      <p:sp>
        <p:nvSpPr>
          <p:cNvPr id="3" name="Slide Number Placeholder 2">
            <a:extLst>
              <a:ext uri="{FF2B5EF4-FFF2-40B4-BE49-F238E27FC236}">
                <a16:creationId xmlns:a16="http://schemas.microsoft.com/office/drawing/2014/main" id="{D094D640-1A2B-4DEB-983F-A1C0A79F4ADF}"/>
              </a:ext>
            </a:extLst>
          </p:cNvPr>
          <p:cNvSpPr>
            <a:spLocks noGrp="1"/>
          </p:cNvSpPr>
          <p:nvPr>
            <p:ph type="sldNum" sz="quarter" idx="4"/>
          </p:nvPr>
        </p:nvSpPr>
        <p:spPr/>
        <p:txBody>
          <a:bodyPr/>
          <a:lstStyle/>
          <a:p>
            <a:fld id="{EBA74696-C0B8-9043-BFE1-D784E88565B4}" type="slidenum">
              <a:rPr lang="en-US" smtClean="0"/>
              <a:pPr/>
              <a:t>9</a:t>
            </a:fld>
            <a:endParaRPr lang="en-US" dirty="0"/>
          </a:p>
        </p:txBody>
      </p:sp>
      <p:sp>
        <p:nvSpPr>
          <p:cNvPr id="6" name="Content Placeholder 2">
            <a:extLst>
              <a:ext uri="{FF2B5EF4-FFF2-40B4-BE49-F238E27FC236}">
                <a16:creationId xmlns:a16="http://schemas.microsoft.com/office/drawing/2014/main" id="{1712065F-6F46-BE60-B3C5-12039F8B91D7}"/>
              </a:ext>
            </a:extLst>
          </p:cNvPr>
          <p:cNvSpPr txBox="1">
            <a:spLocks/>
          </p:cNvSpPr>
          <p:nvPr/>
        </p:nvSpPr>
        <p:spPr>
          <a:xfrm>
            <a:off x="993423" y="1749775"/>
            <a:ext cx="6269822" cy="3224546"/>
          </a:xfrm>
          <a:prstGeom prst="rect">
            <a:avLst/>
          </a:prstGeom>
        </p:spPr>
        <p:txBody>
          <a:bodyPr vert="horz" wrap="square"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IE" sz="2400" dirty="0">
                <a:latin typeface="Poppins"/>
                <a:cs typeface="Poppins"/>
              </a:rPr>
              <a:t>Monetary benefits for customers and shareholders ;</a:t>
            </a:r>
          </a:p>
          <a:p>
            <a:pPr>
              <a:buClr>
                <a:schemeClr val="accent4"/>
              </a:buClr>
            </a:pPr>
            <a:endParaRPr lang="en-IE" sz="2400" dirty="0">
              <a:latin typeface="Poppins"/>
              <a:cs typeface="Poppins"/>
            </a:endParaRPr>
          </a:p>
          <a:p>
            <a:pPr>
              <a:buClr>
                <a:schemeClr val="accent4"/>
              </a:buClr>
            </a:pPr>
            <a:r>
              <a:rPr lang="en-IE" sz="2400" dirty="0">
                <a:latin typeface="Poppins"/>
                <a:cs typeface="Poppins"/>
              </a:rPr>
              <a:t>Optimization of processes to lower the production or storage cost ;</a:t>
            </a:r>
          </a:p>
          <a:p>
            <a:pPr>
              <a:buClr>
                <a:schemeClr val="accent4"/>
              </a:buClr>
            </a:pPr>
            <a:endParaRPr lang="en-IE" sz="2400" dirty="0">
              <a:latin typeface="Poppins"/>
              <a:cs typeface="Poppins"/>
            </a:endParaRPr>
          </a:p>
          <a:p>
            <a:pPr>
              <a:buClr>
                <a:schemeClr val="accent4"/>
              </a:buClr>
            </a:pPr>
            <a:r>
              <a:rPr lang="en-IE" sz="2400" dirty="0">
                <a:latin typeface="Poppins"/>
                <a:cs typeface="Poppins"/>
              </a:rPr>
              <a:t>Creating local jobs and contracts, community and shareholder income.</a:t>
            </a:r>
            <a:endParaRPr lang="en-IE" sz="2400" dirty="0">
              <a:latin typeface="Poppins" panose="00000500000000000000" pitchFamily="2" charset="0"/>
              <a:cs typeface="Poppins" panose="00000500000000000000" pitchFamily="2" charset="0"/>
            </a:endParaRPr>
          </a:p>
        </p:txBody>
      </p:sp>
      <p:pic>
        <p:nvPicPr>
          <p:cNvPr id="9" name="Graphic 8">
            <a:extLst>
              <a:ext uri="{FF2B5EF4-FFF2-40B4-BE49-F238E27FC236}">
                <a16:creationId xmlns:a16="http://schemas.microsoft.com/office/drawing/2014/main" id="{C02B4C69-231B-41DF-3A59-2EC36A064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5154" y="1677038"/>
            <a:ext cx="2743200" cy="3176096"/>
          </a:xfrm>
          <a:prstGeom prst="rect">
            <a:avLst/>
          </a:prstGeom>
        </p:spPr>
      </p:pic>
      <p:grpSp>
        <p:nvGrpSpPr>
          <p:cNvPr id="11" name="Group 10">
            <a:extLst>
              <a:ext uri="{FF2B5EF4-FFF2-40B4-BE49-F238E27FC236}">
                <a16:creationId xmlns:a16="http://schemas.microsoft.com/office/drawing/2014/main" id="{C0195C5E-7906-4518-DD5F-B95BDB1D3010}"/>
              </a:ext>
            </a:extLst>
          </p:cNvPr>
          <p:cNvGrpSpPr/>
          <p:nvPr/>
        </p:nvGrpSpPr>
        <p:grpSpPr>
          <a:xfrm>
            <a:off x="468602" y="5302865"/>
            <a:ext cx="11254795" cy="830520"/>
            <a:chOff x="468602" y="5143498"/>
            <a:chExt cx="11254795" cy="830520"/>
          </a:xfrm>
        </p:grpSpPr>
        <p:sp>
          <p:nvSpPr>
            <p:cNvPr id="12" name="Rectangle 11">
              <a:extLst>
                <a:ext uri="{FF2B5EF4-FFF2-40B4-BE49-F238E27FC236}">
                  <a16:creationId xmlns:a16="http://schemas.microsoft.com/office/drawing/2014/main" id="{A6A8F8B2-2104-86E1-0AEE-9897BE52217D}"/>
                </a:ext>
              </a:extLst>
            </p:cNvPr>
            <p:cNvSpPr/>
            <p:nvPr/>
          </p:nvSpPr>
          <p:spPr>
            <a:xfrm>
              <a:off x="5012893" y="5143501"/>
              <a:ext cx="2166213" cy="83051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IE" sz="1600" dirty="0">
                  <a:solidFill>
                    <a:schemeClr val="tx2">
                      <a:lumMod val="20000"/>
                      <a:lumOff val="80000"/>
                    </a:schemeClr>
                  </a:solidFill>
                  <a:latin typeface="Poppins" panose="00000500000000000000" pitchFamily="2" charset="0"/>
                  <a:cs typeface="Poppins" panose="00000500000000000000" pitchFamily="2" charset="0"/>
                </a:rPr>
                <a:t>Saving money </a:t>
              </a:r>
            </a:p>
            <a:p>
              <a:pPr algn="ctr"/>
              <a:r>
                <a:rPr lang="en-IE" sz="1600" dirty="0">
                  <a:solidFill>
                    <a:schemeClr val="tx2">
                      <a:lumMod val="20000"/>
                      <a:lumOff val="80000"/>
                    </a:schemeClr>
                  </a:solidFill>
                  <a:latin typeface="Poppins"/>
                  <a:cs typeface="Poppins"/>
                </a:rPr>
                <a:t>on energy bills</a:t>
              </a:r>
              <a:endParaRPr lang="en-IE" sz="1600" dirty="0">
                <a:solidFill>
                  <a:schemeClr val="tx2">
                    <a:lumMod val="20000"/>
                    <a:lumOff val="80000"/>
                  </a:schemeClr>
                </a:solidFill>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A12ACD1D-A410-AED8-26D0-5D1F43AA8490}"/>
                </a:ext>
              </a:extLst>
            </p:cNvPr>
            <p:cNvSpPr/>
            <p:nvPr/>
          </p:nvSpPr>
          <p:spPr>
            <a:xfrm>
              <a:off x="7285039" y="5143500"/>
              <a:ext cx="2166213" cy="83051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IE" sz="1600" dirty="0">
                  <a:solidFill>
                    <a:srgbClr val="FFFFFF"/>
                  </a:solidFill>
                  <a:latin typeface="Poppins"/>
                  <a:cs typeface="Poppins"/>
                </a:rPr>
                <a:t>Tackling energy poverty</a:t>
              </a:r>
              <a:endParaRPr lang="en-IE" sz="1600" dirty="0">
                <a:solidFill>
                  <a:srgbClr val="FFFFFF"/>
                </a:solidFill>
                <a:latin typeface="Poppins" panose="00000500000000000000" pitchFamily="2" charset="0"/>
                <a:cs typeface="Poppins" panose="00000500000000000000" pitchFamily="2" charset="0"/>
              </a:endParaRPr>
            </a:p>
          </p:txBody>
        </p:sp>
        <p:sp>
          <p:nvSpPr>
            <p:cNvPr id="14" name="Rectangle 13">
              <a:extLst>
                <a:ext uri="{FF2B5EF4-FFF2-40B4-BE49-F238E27FC236}">
                  <a16:creationId xmlns:a16="http://schemas.microsoft.com/office/drawing/2014/main" id="{B6CDB5FC-2D59-B102-35CA-83A6CB92EF93}"/>
                </a:ext>
              </a:extLst>
            </p:cNvPr>
            <p:cNvSpPr/>
            <p:nvPr/>
          </p:nvSpPr>
          <p:spPr>
            <a:xfrm>
              <a:off x="2740748" y="5143499"/>
              <a:ext cx="2166213" cy="830517"/>
            </a:xfrm>
            <a:prstGeom prst="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bg1"/>
                  </a:solidFill>
                  <a:latin typeface="Poppins" panose="00000500000000000000" pitchFamily="2" charset="0"/>
                  <a:cs typeface="Poppins" panose="00000500000000000000" pitchFamily="2" charset="0"/>
                </a:rPr>
                <a:t>Income </a:t>
              </a:r>
            </a:p>
            <a:p>
              <a:pPr algn="ctr"/>
              <a:r>
                <a:rPr lang="en-IE" sz="1600" dirty="0">
                  <a:solidFill>
                    <a:schemeClr val="bg1"/>
                  </a:solidFill>
                  <a:latin typeface="Poppins" panose="00000500000000000000" pitchFamily="2" charset="0"/>
                  <a:cs typeface="Poppins" panose="00000500000000000000" pitchFamily="2" charset="0"/>
                </a:rPr>
                <a:t>retention</a:t>
              </a:r>
            </a:p>
          </p:txBody>
        </p:sp>
        <p:sp>
          <p:nvSpPr>
            <p:cNvPr id="15" name="Rectangle 14">
              <a:extLst>
                <a:ext uri="{FF2B5EF4-FFF2-40B4-BE49-F238E27FC236}">
                  <a16:creationId xmlns:a16="http://schemas.microsoft.com/office/drawing/2014/main" id="{35A4D407-043D-C78C-F298-D0F480B48ADC}"/>
                </a:ext>
              </a:extLst>
            </p:cNvPr>
            <p:cNvSpPr/>
            <p:nvPr/>
          </p:nvSpPr>
          <p:spPr>
            <a:xfrm>
              <a:off x="468602" y="5143499"/>
              <a:ext cx="2166213" cy="830517"/>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chemeClr val="bg1"/>
                  </a:solidFill>
                  <a:latin typeface="Poppins" panose="00000500000000000000" pitchFamily="2" charset="0"/>
                  <a:cs typeface="Poppins" panose="00000500000000000000" pitchFamily="2" charset="0"/>
                </a:rPr>
                <a:t>Income</a:t>
              </a:r>
            </a:p>
            <a:p>
              <a:pPr algn="ctr"/>
              <a:r>
                <a:rPr lang="en-IE" sz="1600" dirty="0">
                  <a:solidFill>
                    <a:schemeClr val="bg1"/>
                  </a:solidFill>
                  <a:latin typeface="Poppins" panose="00000500000000000000" pitchFamily="2" charset="0"/>
                  <a:cs typeface="Poppins" panose="00000500000000000000" pitchFamily="2" charset="0"/>
                </a:rPr>
                <a:t>generation</a:t>
              </a:r>
            </a:p>
          </p:txBody>
        </p:sp>
        <p:sp>
          <p:nvSpPr>
            <p:cNvPr id="16" name="Rectangle 15">
              <a:extLst>
                <a:ext uri="{FF2B5EF4-FFF2-40B4-BE49-F238E27FC236}">
                  <a16:creationId xmlns:a16="http://schemas.microsoft.com/office/drawing/2014/main" id="{D7F8BA71-2EBD-311E-BFD4-C578B4A3B2A1}"/>
                </a:ext>
              </a:extLst>
            </p:cNvPr>
            <p:cNvSpPr/>
            <p:nvPr/>
          </p:nvSpPr>
          <p:spPr>
            <a:xfrm>
              <a:off x="9557184" y="5143498"/>
              <a:ext cx="2166213" cy="830517"/>
            </a:xfrm>
            <a:prstGeom prst="rect">
              <a:avLst/>
            </a:prstGeom>
            <a:solidFill>
              <a:schemeClr val="accent4">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1600" dirty="0">
                  <a:solidFill>
                    <a:srgbClr val="FFFFFF"/>
                  </a:solidFill>
                  <a:latin typeface="Poppins" panose="00000500000000000000" pitchFamily="2" charset="0"/>
                  <a:cs typeface="Poppins" panose="00000500000000000000" pitchFamily="2" charset="0"/>
                </a:rPr>
                <a:t>Local jobs </a:t>
              </a:r>
            </a:p>
            <a:p>
              <a:pPr algn="ctr"/>
              <a:r>
                <a:rPr lang="en-IE" sz="1600" dirty="0">
                  <a:solidFill>
                    <a:srgbClr val="FFFFFF"/>
                  </a:solidFill>
                  <a:latin typeface="Poppins" panose="00000500000000000000" pitchFamily="2" charset="0"/>
                  <a:cs typeface="Poppins" panose="00000500000000000000" pitchFamily="2" charset="0"/>
                </a:rPr>
                <a:t>creation</a:t>
              </a:r>
            </a:p>
          </p:txBody>
        </p:sp>
      </p:grpSp>
      <p:pic>
        <p:nvPicPr>
          <p:cNvPr id="7" name="Picture 6" descr="Logo&#10;&#10;Description automatically generated">
            <a:extLst>
              <a:ext uri="{FF2B5EF4-FFF2-40B4-BE49-F238E27FC236}">
                <a16:creationId xmlns:a16="http://schemas.microsoft.com/office/drawing/2014/main" id="{0545A43B-65F1-55EA-45CA-68BD1C0D90F2}"/>
              </a:ext>
            </a:extLst>
          </p:cNvPr>
          <p:cNvPicPr>
            <a:picLocks noChangeAspect="1"/>
          </p:cNvPicPr>
          <p:nvPr/>
        </p:nvPicPr>
        <p:blipFill>
          <a:blip r:embed="rId7"/>
          <a:stretch>
            <a:fillRect/>
          </a:stretch>
        </p:blipFill>
        <p:spPr>
          <a:xfrm>
            <a:off x="8943833" y="380011"/>
            <a:ext cx="1207827" cy="786725"/>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1E30F79F-6860-67AA-AB9B-1C8B76D24CE8}"/>
              </a:ext>
            </a:extLst>
          </p:cNvPr>
          <p:cNvPicPr>
            <a:picLocks noChangeAspect="1"/>
          </p:cNvPicPr>
          <p:nvPr/>
        </p:nvPicPr>
        <p:blipFill>
          <a:blip r:embed="rId8"/>
          <a:stretch>
            <a:fillRect/>
          </a:stretch>
        </p:blipFill>
        <p:spPr>
          <a:xfrm>
            <a:off x="10341426" y="318937"/>
            <a:ext cx="1520581" cy="984739"/>
          </a:xfrm>
          <a:prstGeom prst="rect">
            <a:avLst/>
          </a:prstGeom>
        </p:spPr>
      </p:pic>
      <p:pic>
        <p:nvPicPr>
          <p:cNvPr id="4" name="Recorded Sound">
            <a:hlinkClick r:id="" action="ppaction://media"/>
            <a:extLst>
              <a:ext uri="{FF2B5EF4-FFF2-40B4-BE49-F238E27FC236}">
                <a16:creationId xmlns:a16="http://schemas.microsoft.com/office/drawing/2014/main" id="{253E0995-A8AA-C255-317E-ABE1B7D7AED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9589" y="608932"/>
            <a:ext cx="406400" cy="406400"/>
          </a:xfrm>
          <a:prstGeom prst="rect">
            <a:avLst/>
          </a:prstGeom>
        </p:spPr>
      </p:pic>
    </p:spTree>
    <p:extLst>
      <p:ext uri="{BB962C8B-B14F-4D97-AF65-F5344CB8AC3E}">
        <p14:creationId xmlns:p14="http://schemas.microsoft.com/office/powerpoint/2010/main" val="203737360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ell theme colours">
      <a:dk1>
        <a:srgbClr val="262626"/>
      </a:dk1>
      <a:lt1>
        <a:srgbClr val="808080"/>
      </a:lt1>
      <a:dk2>
        <a:srgbClr val="BFBFBF"/>
      </a:dk2>
      <a:lt2>
        <a:srgbClr val="E7E6E6"/>
      </a:lt2>
      <a:accent1>
        <a:srgbClr val="D8504C"/>
      </a:accent1>
      <a:accent2>
        <a:srgbClr val="F39200"/>
      </a:accent2>
      <a:accent3>
        <a:srgbClr val="F9DA41"/>
      </a:accent3>
      <a:accent4>
        <a:srgbClr val="61D0AC"/>
      </a:accent4>
      <a:accent5>
        <a:srgbClr val="15BBD1"/>
      </a:accent5>
      <a:accent6>
        <a:srgbClr val="7F50A3"/>
      </a:accent6>
      <a:hlink>
        <a:srgbClr val="13778E"/>
      </a:hlink>
      <a:folHlink>
        <a:srgbClr val="262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ll theme colours">
      <a:dk1>
        <a:srgbClr val="262626"/>
      </a:dk1>
      <a:lt1>
        <a:srgbClr val="808080"/>
      </a:lt1>
      <a:dk2>
        <a:srgbClr val="BFBFBF"/>
      </a:dk2>
      <a:lt2>
        <a:srgbClr val="E7E6E6"/>
      </a:lt2>
      <a:accent1>
        <a:srgbClr val="D8504C"/>
      </a:accent1>
      <a:accent2>
        <a:srgbClr val="F39200"/>
      </a:accent2>
      <a:accent3>
        <a:srgbClr val="F9DA41"/>
      </a:accent3>
      <a:accent4>
        <a:srgbClr val="61D0AC"/>
      </a:accent4>
      <a:accent5>
        <a:srgbClr val="15BBD1"/>
      </a:accent5>
      <a:accent6>
        <a:srgbClr val="7F50A3"/>
      </a:accent6>
      <a:hlink>
        <a:srgbClr val="13778E"/>
      </a:hlink>
      <a:folHlink>
        <a:srgbClr val="262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ll theme colours">
      <a:dk1>
        <a:srgbClr val="262626"/>
      </a:dk1>
      <a:lt1>
        <a:srgbClr val="808080"/>
      </a:lt1>
      <a:dk2>
        <a:srgbClr val="BFBFBF"/>
      </a:dk2>
      <a:lt2>
        <a:srgbClr val="E7E6E6"/>
      </a:lt2>
      <a:accent1>
        <a:srgbClr val="D8504C"/>
      </a:accent1>
      <a:accent2>
        <a:srgbClr val="F39200"/>
      </a:accent2>
      <a:accent3>
        <a:srgbClr val="F9DA41"/>
      </a:accent3>
      <a:accent4>
        <a:srgbClr val="61D0AC"/>
      </a:accent4>
      <a:accent5>
        <a:srgbClr val="15BBD1"/>
      </a:accent5>
      <a:accent6>
        <a:srgbClr val="7F50A3"/>
      </a:accent6>
      <a:hlink>
        <a:srgbClr val="13778E"/>
      </a:hlink>
      <a:folHlink>
        <a:srgbClr val="262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875DEE71A72A845A4A604F78AF16B00" ma:contentTypeVersion="18" ma:contentTypeDescription="Ein neues Dokument erstellen." ma:contentTypeScope="" ma:versionID="d63ba8bad1521c95a87ac0fe41eaef1d">
  <xsd:schema xmlns:xsd="http://www.w3.org/2001/XMLSchema" xmlns:xs="http://www.w3.org/2001/XMLSchema" xmlns:p="http://schemas.microsoft.com/office/2006/metadata/properties" xmlns:ns2="aa8d5f68-237b-4e1d-ab3a-6d0b3de0c20a" xmlns:ns3="f7a05e58-d263-4b34-a4a2-0cd7da4b70dd" targetNamespace="http://schemas.microsoft.com/office/2006/metadata/properties" ma:root="true" ma:fieldsID="f7368a0f87fff5b6b0fe37290f8e4e9a" ns2:_="" ns3:_="">
    <xsd:import namespace="aa8d5f68-237b-4e1d-ab3a-6d0b3de0c20a"/>
    <xsd:import namespace="f7a05e58-d263-4b34-a4a2-0cd7da4b70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d5f68-237b-4e1d-ab3a-6d0b3de0c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e5965820-1b97-4994-ad5a-2b1f2cea3fc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_Flow_SignoffStatus" ma:index="25" nillable="true" ma:displayName="État de validation" ma:internalName="_x00c9_tat_x0020_de_x0020_valid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a05e58-d263-4b34-a4a2-0cd7da4b70dd"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fde53fa2-20ad-4d03-8056-5a6a90d7dd65}" ma:internalName="TaxCatchAll" ma:showField="CatchAllData" ma:web="f7a05e58-d263-4b34-a4a2-0cd7da4b70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7a05e58-d263-4b34-a4a2-0cd7da4b70dd" xsi:nil="true"/>
    <lcf76f155ced4ddcb4097134ff3c332f xmlns="aa8d5f68-237b-4e1d-ab3a-6d0b3de0c20a">
      <Terms xmlns="http://schemas.microsoft.com/office/infopath/2007/PartnerControls"/>
    </lcf76f155ced4ddcb4097134ff3c332f>
    <_Flow_SignoffStatus xmlns="aa8d5f68-237b-4e1d-ab3a-6d0b3de0c20a" xsi:nil="true"/>
  </documentManagement>
</p:properties>
</file>

<file path=customXml/itemProps1.xml><?xml version="1.0" encoding="utf-8"?>
<ds:datastoreItem xmlns:ds="http://schemas.openxmlformats.org/officeDocument/2006/customXml" ds:itemID="{829CF0A1-8BDD-4D63-956D-EDD65B5E5780}">
  <ds:schemaRefs>
    <ds:schemaRef ds:uri="http://schemas.microsoft.com/sharepoint/v3/contenttype/forms"/>
  </ds:schemaRefs>
</ds:datastoreItem>
</file>

<file path=customXml/itemProps2.xml><?xml version="1.0" encoding="utf-8"?>
<ds:datastoreItem xmlns:ds="http://schemas.openxmlformats.org/officeDocument/2006/customXml" ds:itemID="{24DC786C-483E-417E-B98B-C23C5038F693}"/>
</file>

<file path=customXml/itemProps3.xml><?xml version="1.0" encoding="utf-8"?>
<ds:datastoreItem xmlns:ds="http://schemas.openxmlformats.org/officeDocument/2006/customXml" ds:itemID="{F0A5EBB2-AE9F-4E77-9AD2-29E2F657EBD9}">
  <ds:schemaRefs>
    <ds:schemaRef ds:uri="093e98be-ae4d-4929-8653-b42c975e10d4"/>
    <ds:schemaRef ds:uri="8f48d5cd-20e8-404c-b196-da99d0c77a1c"/>
    <ds:schemaRef ds:uri="aa8d5f68-237b-4e1d-ab3a-6d0b3de0c20a"/>
    <ds:schemaRef ds:uri="f7a05e58-d263-4b34-a4a2-0cd7da4b70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4293</Words>
  <Application>Microsoft Office PowerPoint</Application>
  <PresentationFormat>Widescreen</PresentationFormat>
  <Paragraphs>420</Paragraphs>
  <Slides>40</Slides>
  <Notes>40</Notes>
  <HiddenSlides>1</HiddenSlides>
  <MMClips>45</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Office Theme</vt:lpstr>
      <vt:lpstr>Office Theme</vt:lpstr>
      <vt:lpstr>PowerPoint Presentation</vt:lpstr>
      <vt:lpstr>Program Structure</vt:lpstr>
      <vt:lpstr>A quick review of Module 1.2  </vt:lpstr>
      <vt:lpstr>Contents</vt:lpstr>
      <vt:lpstr>Value creation</vt:lpstr>
      <vt:lpstr>Living Labs create value for:</vt:lpstr>
      <vt:lpstr>6 dimensions of value</vt:lpstr>
      <vt:lpstr>Political value</vt:lpstr>
      <vt:lpstr>Economic value</vt:lpstr>
      <vt:lpstr>Social value</vt:lpstr>
      <vt:lpstr>Technological value</vt:lpstr>
      <vt:lpstr>Environmental value</vt:lpstr>
      <vt:lpstr>Legal value</vt:lpstr>
      <vt:lpstr>What added value will your Living Lab  bring to its stakeholders?</vt:lpstr>
      <vt:lpstr>Innovation Intermediaries</vt:lpstr>
      <vt:lpstr>What type of innovation lab should you choose?</vt:lpstr>
      <vt:lpstr>Common Vision / Mission  Values / Goals</vt:lpstr>
      <vt:lpstr>Vision vs Mission</vt:lpstr>
      <vt:lpstr>Vision</vt:lpstr>
      <vt:lpstr>Vision Statement &gt;&gt; WinLab of Winterthur</vt:lpstr>
      <vt:lpstr>Mission</vt:lpstr>
      <vt:lpstr>How to create a Mission Statement?</vt:lpstr>
      <vt:lpstr>Mission Statement – example from the Innovation Booster – Living Labs for Decarbonisation</vt:lpstr>
      <vt:lpstr>PowerPoint Presentation</vt:lpstr>
      <vt:lpstr>How to create a common vision? Role of a Living Lab</vt:lpstr>
      <vt:lpstr>Living Lab strategy</vt:lpstr>
      <vt:lpstr>Setting up a Living Lab</vt:lpstr>
      <vt:lpstr>Why setting up a Living Lab?  </vt:lpstr>
      <vt:lpstr>Emergence of Living Labs</vt:lpstr>
      <vt:lpstr>Important questions for setting up a LL</vt:lpstr>
      <vt:lpstr>Structured approach for launching</vt:lpstr>
      <vt:lpstr>Living Lab Activities</vt:lpstr>
      <vt:lpstr>Methodological Approach  </vt:lpstr>
      <vt:lpstr>Developing a Living Lab</vt:lpstr>
      <vt:lpstr>How to keep a Living Lab Alive?</vt:lpstr>
      <vt:lpstr>Evaluation of the Living Lab</vt:lpstr>
      <vt:lpstr>Impact of Living Labs</vt:lpstr>
      <vt:lpstr>Capacity Building Opportunities</vt:lpstr>
      <vt:lpstr>Bibliography</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Kan</dc:creator>
  <cp:lastModifiedBy>Ponomareva Anastasia</cp:lastModifiedBy>
  <cp:revision>56</cp:revision>
  <dcterms:created xsi:type="dcterms:W3CDTF">2021-10-26T07:13:38Z</dcterms:created>
  <dcterms:modified xsi:type="dcterms:W3CDTF">2023-06-26T11:40:37Z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0x0101003875DEE71A72A845A4A604F78AF16B00</vt:lpwstr>
  </property>
  <property fmtid="{D5CDD505-2E9C-101B-9397-08002B2CF9AE}" pid="3" name="MediaServiceImageTags">
    <vt:lpwstr/>
  </property>
</Properties>
</file>